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6858000" cx="12192000"/>
  <p:notesSz cx="6858000" cy="9144000"/>
  <p:embeddedFontLst>
    <p:embeddedFont>
      <p:font typeface="Federo"/>
      <p:regular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20">
          <p15:clr>
            <a:srgbClr val="A4A3A4"/>
          </p15:clr>
        </p15:guide>
        <p15:guide id="2" pos="456">
          <p15:clr>
            <a:srgbClr val="A4A3A4"/>
          </p15:clr>
        </p15:guide>
        <p15:guide id="3" orient="horz" pos="1296">
          <p15:clr>
            <a:srgbClr val="A4A3A4"/>
          </p15:clr>
        </p15:guide>
        <p15:guide id="4" orient="horz" pos="1896">
          <p15:clr>
            <a:srgbClr val="A4A3A4"/>
          </p15:clr>
        </p15:guide>
        <p15:guide id="5" orient="horz" pos="2448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0" roundtripDataSignature="AMtx7miSVQtbuacOypx9JZIPr2khkmC4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20" orient="horz"/>
        <p:guide pos="456"/>
        <p:guide pos="1296" orient="horz"/>
        <p:guide pos="1896" orient="horz"/>
        <p:guide pos="244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Federo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8" name="Google Shape;70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1" name="Google Shape;80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062f10094e_0_2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1" name="Google Shape;811;g1062f10094e_0_2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8" name="Google Shape;81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1062f10094e_0_2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7" name="Google Shape;827;g1062f10094e_0_2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1062f10094e_0_2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6" name="Google Shape;836;g1062f10094e_0_2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1062f10094e_0_2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3" name="Google Shape;843;g1062f10094e_0_2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1" name="Google Shape;85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9" name="Google Shape;85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062f10094e_0_2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6" name="Google Shape;866;g1062f10094e_0_2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1062f10094e_0_2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5" name="Google Shape;875;g1062f10094e_0_2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7" name="Google Shape;71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062f10094e_0_2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3" name="Google Shape;883;g1062f10094e_0_2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1062f10094e_0_2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2" name="Google Shape;892;g1062f10094e_0_2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1062f10094e_0_2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0" name="Google Shape;900;g1062f10094e_0_2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062f10094e_0_3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8" name="Google Shape;908;g1062f10094e_0_3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1062f10094e_0_3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6" name="Google Shape;916;g1062f10094e_0_3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1062f10094e_0_3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6" name="Google Shape;926;g1062f10094e_0_3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3" name="Google Shape;93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0" name="Google Shape;94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2" name="Google Shape;96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5" name="Google Shape;98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3" name="Google Shape;74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8" name="Google Shape;100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0" name="Google Shape;103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1062f10094e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7" name="Google Shape;1037;g1062f10094e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4" name="Google Shape;1044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062f10094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0" name="Google Shape;750;g1062f10094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1062f10094e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8" name="Google Shape;758;g1062f10094e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062f10094e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8" name="Google Shape;768;g1062f10094e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062f10094e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5" name="Google Shape;775;g1062f10094e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2" name="Google Shape;78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9" name="Google Shape;78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6"/>
          <p:cNvSpPr/>
          <p:nvPr/>
        </p:nvSpPr>
        <p:spPr>
          <a:xfrm>
            <a:off x="4770407" y="0"/>
            <a:ext cx="7421593" cy="6858000"/>
          </a:xfrm>
          <a:prstGeom prst="parallelogram">
            <a:avLst>
              <a:gd fmla="val 34279" name="adj"/>
            </a:avLst>
          </a:prstGeom>
          <a:solidFill>
            <a:srgbClr val="4472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6"/>
          <p:cNvSpPr/>
          <p:nvPr/>
        </p:nvSpPr>
        <p:spPr>
          <a:xfrm>
            <a:off x="5451894" y="258792"/>
            <a:ext cx="6081623" cy="6349042"/>
          </a:xfrm>
          <a:prstGeom prst="roundRect">
            <a:avLst>
              <a:gd fmla="val 1348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6"/>
          <p:cNvSpPr txBox="1"/>
          <p:nvPr>
            <p:ph type="ctrTitle"/>
          </p:nvPr>
        </p:nvSpPr>
        <p:spPr>
          <a:xfrm>
            <a:off x="5637120" y="833139"/>
            <a:ext cx="5711171" cy="197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5400"/>
              <a:buFont typeface="Arial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6"/>
          <p:cNvSpPr txBox="1"/>
          <p:nvPr>
            <p:ph idx="1" type="subTitle"/>
          </p:nvPr>
        </p:nvSpPr>
        <p:spPr>
          <a:xfrm>
            <a:off x="5637120" y="3119295"/>
            <a:ext cx="5711171" cy="22189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18" name="Google Shape;18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5875" y="122248"/>
            <a:ext cx="529736" cy="5297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36"/>
          <p:cNvGrpSpPr/>
          <p:nvPr/>
        </p:nvGrpSpPr>
        <p:grpSpPr>
          <a:xfrm>
            <a:off x="155875" y="6380685"/>
            <a:ext cx="2983067" cy="370602"/>
            <a:chOff x="256087" y="6401752"/>
            <a:chExt cx="2983067" cy="370602"/>
          </a:xfrm>
        </p:grpSpPr>
        <p:sp>
          <p:nvSpPr>
            <p:cNvPr id="20" name="Google Shape;20;p36"/>
            <p:cNvSpPr txBox="1"/>
            <p:nvPr/>
          </p:nvSpPr>
          <p:spPr>
            <a:xfrm>
              <a:off x="631372" y="6403022"/>
              <a:ext cx="26077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www.itsstraining.edu.vn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6"/>
            <p:cNvSpPr/>
            <p:nvPr/>
          </p:nvSpPr>
          <p:spPr>
            <a:xfrm>
              <a:off x="256087" y="6401752"/>
              <a:ext cx="365760" cy="365760"/>
            </a:xfrm>
            <a:custGeom>
              <a:rect b="b" l="l" r="r" t="t"/>
              <a:pathLst>
                <a:path extrusionOk="0" h="19325" w="19329">
                  <a:moveTo>
                    <a:pt x="9062" y="1229"/>
                  </a:moveTo>
                  <a:lnTo>
                    <a:pt x="9062" y="4539"/>
                  </a:lnTo>
                  <a:cubicBezTo>
                    <a:pt x="8470" y="4557"/>
                    <a:pt x="7885" y="4602"/>
                    <a:pt x="7311" y="4674"/>
                  </a:cubicBezTo>
                  <a:cubicBezTo>
                    <a:pt x="7223" y="4339"/>
                    <a:pt x="7036" y="4037"/>
                    <a:pt x="6773" y="3811"/>
                  </a:cubicBezTo>
                  <a:cubicBezTo>
                    <a:pt x="7392" y="2428"/>
                    <a:pt x="8211" y="1513"/>
                    <a:pt x="9062" y="1229"/>
                  </a:cubicBezTo>
                  <a:close/>
                  <a:moveTo>
                    <a:pt x="10194" y="1226"/>
                  </a:moveTo>
                  <a:cubicBezTo>
                    <a:pt x="11278" y="1586"/>
                    <a:pt x="12272" y="2944"/>
                    <a:pt x="12912" y="4835"/>
                  </a:cubicBezTo>
                  <a:cubicBezTo>
                    <a:pt x="12015" y="4662"/>
                    <a:pt x="11106" y="4566"/>
                    <a:pt x="10194" y="4539"/>
                  </a:cubicBezTo>
                  <a:lnTo>
                    <a:pt x="10194" y="1226"/>
                  </a:lnTo>
                  <a:close/>
                  <a:moveTo>
                    <a:pt x="5665" y="4530"/>
                  </a:moveTo>
                  <a:cubicBezTo>
                    <a:pt x="6170" y="4530"/>
                    <a:pt x="6423" y="5139"/>
                    <a:pt x="6067" y="5496"/>
                  </a:cubicBezTo>
                  <a:cubicBezTo>
                    <a:pt x="5950" y="5611"/>
                    <a:pt x="5808" y="5663"/>
                    <a:pt x="5669" y="5663"/>
                  </a:cubicBezTo>
                  <a:cubicBezTo>
                    <a:pt x="5378" y="5663"/>
                    <a:pt x="5101" y="5438"/>
                    <a:pt x="5101" y="5097"/>
                  </a:cubicBezTo>
                  <a:cubicBezTo>
                    <a:pt x="5101" y="4783"/>
                    <a:pt x="5351" y="4530"/>
                    <a:pt x="5665" y="4530"/>
                  </a:cubicBezTo>
                  <a:close/>
                  <a:moveTo>
                    <a:pt x="6743" y="1643"/>
                  </a:moveTo>
                  <a:cubicBezTo>
                    <a:pt x="6363" y="2129"/>
                    <a:pt x="6019" y="2718"/>
                    <a:pt x="5717" y="3397"/>
                  </a:cubicBezTo>
                  <a:lnTo>
                    <a:pt x="5665" y="3397"/>
                  </a:lnTo>
                  <a:cubicBezTo>
                    <a:pt x="4578" y="3397"/>
                    <a:pt x="3769" y="4406"/>
                    <a:pt x="4008" y="5469"/>
                  </a:cubicBezTo>
                  <a:cubicBezTo>
                    <a:pt x="3075" y="5822"/>
                    <a:pt x="2277" y="6266"/>
                    <a:pt x="1646" y="6773"/>
                  </a:cubicBezTo>
                  <a:cubicBezTo>
                    <a:pt x="2507" y="4394"/>
                    <a:pt x="4373" y="2516"/>
                    <a:pt x="6743" y="1643"/>
                  </a:cubicBezTo>
                  <a:close/>
                  <a:moveTo>
                    <a:pt x="12510" y="1631"/>
                  </a:moveTo>
                  <a:lnTo>
                    <a:pt x="12510" y="1631"/>
                  </a:lnTo>
                  <a:cubicBezTo>
                    <a:pt x="14926" y="2500"/>
                    <a:pt x="16828" y="4403"/>
                    <a:pt x="17698" y="6818"/>
                  </a:cubicBezTo>
                  <a:cubicBezTo>
                    <a:pt x="17269" y="6483"/>
                    <a:pt x="16810" y="6196"/>
                    <a:pt x="16327" y="5955"/>
                  </a:cubicBezTo>
                  <a:cubicBezTo>
                    <a:pt x="15645" y="5614"/>
                    <a:pt x="14932" y="5342"/>
                    <a:pt x="14195" y="5136"/>
                  </a:cubicBezTo>
                  <a:cubicBezTo>
                    <a:pt x="13933" y="4203"/>
                    <a:pt x="13585" y="3349"/>
                    <a:pt x="13169" y="2612"/>
                  </a:cubicBezTo>
                  <a:cubicBezTo>
                    <a:pt x="12975" y="2268"/>
                    <a:pt x="12755" y="1942"/>
                    <a:pt x="12510" y="1631"/>
                  </a:cubicBezTo>
                  <a:close/>
                  <a:moveTo>
                    <a:pt x="4636" y="6444"/>
                  </a:moveTo>
                  <a:cubicBezTo>
                    <a:pt x="4684" y="6483"/>
                    <a:pt x="4738" y="6519"/>
                    <a:pt x="4793" y="6553"/>
                  </a:cubicBezTo>
                  <a:cubicBezTo>
                    <a:pt x="4651" y="7407"/>
                    <a:pt x="4566" y="8268"/>
                    <a:pt x="4542" y="9134"/>
                  </a:cubicBezTo>
                  <a:lnTo>
                    <a:pt x="1230" y="9134"/>
                  </a:lnTo>
                  <a:cubicBezTo>
                    <a:pt x="1568" y="8083"/>
                    <a:pt x="2821" y="7081"/>
                    <a:pt x="4636" y="6444"/>
                  </a:cubicBezTo>
                  <a:close/>
                  <a:moveTo>
                    <a:pt x="9062" y="5674"/>
                  </a:moveTo>
                  <a:lnTo>
                    <a:pt x="9062" y="9134"/>
                  </a:lnTo>
                  <a:lnTo>
                    <a:pt x="5674" y="9134"/>
                  </a:lnTo>
                  <a:cubicBezTo>
                    <a:pt x="5698" y="8343"/>
                    <a:pt x="5774" y="7558"/>
                    <a:pt x="5904" y="6776"/>
                  </a:cubicBezTo>
                  <a:lnTo>
                    <a:pt x="5904" y="6779"/>
                  </a:lnTo>
                  <a:cubicBezTo>
                    <a:pt x="6462" y="6698"/>
                    <a:pt x="6949" y="6344"/>
                    <a:pt x="7196" y="5834"/>
                  </a:cubicBezTo>
                  <a:cubicBezTo>
                    <a:pt x="7815" y="5746"/>
                    <a:pt x="8437" y="5692"/>
                    <a:pt x="9062" y="5674"/>
                  </a:cubicBezTo>
                  <a:close/>
                  <a:moveTo>
                    <a:pt x="10194" y="5671"/>
                  </a:moveTo>
                  <a:cubicBezTo>
                    <a:pt x="11227" y="5701"/>
                    <a:pt x="12257" y="5834"/>
                    <a:pt x="13265" y="6063"/>
                  </a:cubicBezTo>
                  <a:cubicBezTo>
                    <a:pt x="13422" y="6743"/>
                    <a:pt x="13534" y="7431"/>
                    <a:pt x="13597" y="8126"/>
                  </a:cubicBezTo>
                  <a:cubicBezTo>
                    <a:pt x="13144" y="8310"/>
                    <a:pt x="12794" y="8675"/>
                    <a:pt x="12631" y="9134"/>
                  </a:cubicBezTo>
                  <a:lnTo>
                    <a:pt x="10194" y="9134"/>
                  </a:lnTo>
                  <a:lnTo>
                    <a:pt x="10194" y="5671"/>
                  </a:lnTo>
                  <a:close/>
                  <a:moveTo>
                    <a:pt x="14497" y="6417"/>
                  </a:moveTo>
                  <a:cubicBezTo>
                    <a:pt x="14950" y="6571"/>
                    <a:pt x="15391" y="6752"/>
                    <a:pt x="15817" y="6966"/>
                  </a:cubicBezTo>
                  <a:cubicBezTo>
                    <a:pt x="17037" y="7585"/>
                    <a:pt x="17837" y="8352"/>
                    <a:pt x="18099" y="9137"/>
                  </a:cubicBezTo>
                  <a:lnTo>
                    <a:pt x="15835" y="9134"/>
                  </a:lnTo>
                  <a:cubicBezTo>
                    <a:pt x="15654" y="8627"/>
                    <a:pt x="15243" y="8234"/>
                    <a:pt x="14730" y="8077"/>
                  </a:cubicBezTo>
                  <a:cubicBezTo>
                    <a:pt x="14678" y="7519"/>
                    <a:pt x="14603" y="6966"/>
                    <a:pt x="14497" y="6417"/>
                  </a:cubicBezTo>
                  <a:close/>
                  <a:moveTo>
                    <a:pt x="14241" y="9137"/>
                  </a:moveTo>
                  <a:cubicBezTo>
                    <a:pt x="14555" y="9137"/>
                    <a:pt x="14808" y="9391"/>
                    <a:pt x="14808" y="9702"/>
                  </a:cubicBezTo>
                  <a:cubicBezTo>
                    <a:pt x="14808" y="10016"/>
                    <a:pt x="14555" y="10270"/>
                    <a:pt x="14241" y="10270"/>
                  </a:cubicBezTo>
                  <a:lnTo>
                    <a:pt x="14241" y="10267"/>
                  </a:lnTo>
                  <a:lnTo>
                    <a:pt x="14204" y="10267"/>
                  </a:lnTo>
                  <a:cubicBezTo>
                    <a:pt x="13902" y="10251"/>
                    <a:pt x="13667" y="10004"/>
                    <a:pt x="13667" y="9702"/>
                  </a:cubicBezTo>
                  <a:cubicBezTo>
                    <a:pt x="13667" y="9403"/>
                    <a:pt x="13899" y="9155"/>
                    <a:pt x="14195" y="9137"/>
                  </a:cubicBezTo>
                  <a:close/>
                  <a:moveTo>
                    <a:pt x="18099" y="10270"/>
                  </a:moveTo>
                  <a:cubicBezTo>
                    <a:pt x="17861" y="10967"/>
                    <a:pt x="17194" y="11643"/>
                    <a:pt x="16161" y="12217"/>
                  </a:cubicBezTo>
                  <a:cubicBezTo>
                    <a:pt x="15632" y="12504"/>
                    <a:pt x="15080" y="12742"/>
                    <a:pt x="14506" y="12930"/>
                  </a:cubicBezTo>
                  <a:cubicBezTo>
                    <a:pt x="14606" y="12407"/>
                    <a:pt x="14678" y="11873"/>
                    <a:pt x="14730" y="11323"/>
                  </a:cubicBezTo>
                  <a:lnTo>
                    <a:pt x="14730" y="11326"/>
                  </a:lnTo>
                  <a:cubicBezTo>
                    <a:pt x="15243" y="11166"/>
                    <a:pt x="15654" y="10774"/>
                    <a:pt x="15835" y="10270"/>
                  </a:cubicBezTo>
                  <a:close/>
                  <a:moveTo>
                    <a:pt x="4542" y="10267"/>
                  </a:moveTo>
                  <a:cubicBezTo>
                    <a:pt x="4566" y="11163"/>
                    <a:pt x="4660" y="12060"/>
                    <a:pt x="4820" y="12945"/>
                  </a:cubicBezTo>
                  <a:cubicBezTo>
                    <a:pt x="2927" y="12320"/>
                    <a:pt x="1583" y="11351"/>
                    <a:pt x="1230" y="10267"/>
                  </a:cubicBezTo>
                  <a:close/>
                  <a:moveTo>
                    <a:pt x="9062" y="10267"/>
                  </a:moveTo>
                  <a:lnTo>
                    <a:pt x="9062" y="12628"/>
                  </a:lnTo>
                  <a:cubicBezTo>
                    <a:pt x="8603" y="12791"/>
                    <a:pt x="8238" y="13141"/>
                    <a:pt x="8054" y="13594"/>
                  </a:cubicBezTo>
                  <a:cubicBezTo>
                    <a:pt x="7377" y="13534"/>
                    <a:pt x="6707" y="13428"/>
                    <a:pt x="6046" y="13280"/>
                  </a:cubicBezTo>
                  <a:cubicBezTo>
                    <a:pt x="5828" y="12290"/>
                    <a:pt x="5702" y="11281"/>
                    <a:pt x="5674" y="10267"/>
                  </a:cubicBezTo>
                  <a:close/>
                  <a:moveTo>
                    <a:pt x="12631" y="10267"/>
                  </a:moveTo>
                  <a:cubicBezTo>
                    <a:pt x="12794" y="10725"/>
                    <a:pt x="13144" y="11091"/>
                    <a:pt x="13597" y="11275"/>
                  </a:cubicBezTo>
                  <a:cubicBezTo>
                    <a:pt x="13534" y="11945"/>
                    <a:pt x="13431" y="12613"/>
                    <a:pt x="13280" y="13268"/>
                  </a:cubicBezTo>
                  <a:cubicBezTo>
                    <a:pt x="12595" y="13422"/>
                    <a:pt x="11900" y="13531"/>
                    <a:pt x="11203" y="13594"/>
                  </a:cubicBezTo>
                  <a:cubicBezTo>
                    <a:pt x="11019" y="13141"/>
                    <a:pt x="10653" y="12791"/>
                    <a:pt x="10194" y="12628"/>
                  </a:cubicBezTo>
                  <a:lnTo>
                    <a:pt x="10194" y="10267"/>
                  </a:lnTo>
                  <a:close/>
                  <a:moveTo>
                    <a:pt x="9627" y="13678"/>
                  </a:moveTo>
                  <a:cubicBezTo>
                    <a:pt x="9923" y="13678"/>
                    <a:pt x="10170" y="13905"/>
                    <a:pt x="10191" y="14201"/>
                  </a:cubicBezTo>
                  <a:lnTo>
                    <a:pt x="10191" y="14231"/>
                  </a:lnTo>
                  <a:cubicBezTo>
                    <a:pt x="10191" y="14231"/>
                    <a:pt x="10191" y="14234"/>
                    <a:pt x="10191" y="14237"/>
                  </a:cubicBezTo>
                  <a:cubicBezTo>
                    <a:pt x="10188" y="14545"/>
                    <a:pt x="9938" y="14793"/>
                    <a:pt x="9630" y="14796"/>
                  </a:cubicBezTo>
                  <a:cubicBezTo>
                    <a:pt x="9319" y="14796"/>
                    <a:pt x="9065" y="14545"/>
                    <a:pt x="9062" y="14237"/>
                  </a:cubicBezTo>
                  <a:lnTo>
                    <a:pt x="9062" y="14231"/>
                  </a:lnTo>
                  <a:lnTo>
                    <a:pt x="9062" y="14201"/>
                  </a:lnTo>
                  <a:cubicBezTo>
                    <a:pt x="9083" y="13905"/>
                    <a:pt x="9331" y="13678"/>
                    <a:pt x="9627" y="13678"/>
                  </a:cubicBezTo>
                  <a:close/>
                  <a:moveTo>
                    <a:pt x="1640" y="12579"/>
                  </a:moveTo>
                  <a:lnTo>
                    <a:pt x="1640" y="12579"/>
                  </a:lnTo>
                  <a:cubicBezTo>
                    <a:pt x="1936" y="12812"/>
                    <a:pt x="2250" y="13020"/>
                    <a:pt x="2579" y="13204"/>
                  </a:cubicBezTo>
                  <a:cubicBezTo>
                    <a:pt x="3313" y="13615"/>
                    <a:pt x="4168" y="13953"/>
                    <a:pt x="5110" y="14213"/>
                  </a:cubicBezTo>
                  <a:cubicBezTo>
                    <a:pt x="5496" y="15620"/>
                    <a:pt x="6061" y="16813"/>
                    <a:pt x="6752" y="17691"/>
                  </a:cubicBezTo>
                  <a:cubicBezTo>
                    <a:pt x="4373" y="16828"/>
                    <a:pt x="2501" y="14956"/>
                    <a:pt x="1640" y="12579"/>
                  </a:cubicBezTo>
                  <a:close/>
                  <a:moveTo>
                    <a:pt x="17698" y="12555"/>
                  </a:moveTo>
                  <a:cubicBezTo>
                    <a:pt x="16837" y="14938"/>
                    <a:pt x="14932" y="16831"/>
                    <a:pt x="12535" y="17691"/>
                  </a:cubicBezTo>
                  <a:cubicBezTo>
                    <a:pt x="12770" y="17395"/>
                    <a:pt x="12981" y="17081"/>
                    <a:pt x="13169" y="16752"/>
                  </a:cubicBezTo>
                  <a:cubicBezTo>
                    <a:pt x="13594" y="16013"/>
                    <a:pt x="13945" y="15149"/>
                    <a:pt x="14213" y="14201"/>
                  </a:cubicBezTo>
                  <a:cubicBezTo>
                    <a:pt x="15140" y="13944"/>
                    <a:pt x="15986" y="13609"/>
                    <a:pt x="16713" y="13204"/>
                  </a:cubicBezTo>
                  <a:cubicBezTo>
                    <a:pt x="17058" y="13014"/>
                    <a:pt x="17387" y="12797"/>
                    <a:pt x="17698" y="12555"/>
                  </a:cubicBezTo>
                  <a:close/>
                  <a:moveTo>
                    <a:pt x="6381" y="14503"/>
                  </a:moveTo>
                  <a:cubicBezTo>
                    <a:pt x="6906" y="14602"/>
                    <a:pt x="7450" y="14678"/>
                    <a:pt x="8005" y="14726"/>
                  </a:cubicBezTo>
                  <a:cubicBezTo>
                    <a:pt x="8162" y="15240"/>
                    <a:pt x="8555" y="15650"/>
                    <a:pt x="9062" y="15831"/>
                  </a:cubicBezTo>
                  <a:lnTo>
                    <a:pt x="9062" y="18096"/>
                  </a:lnTo>
                  <a:cubicBezTo>
                    <a:pt x="8286" y="17833"/>
                    <a:pt x="7531" y="17048"/>
                    <a:pt x="6933" y="15853"/>
                  </a:cubicBezTo>
                  <a:cubicBezTo>
                    <a:pt x="6716" y="15415"/>
                    <a:pt x="6532" y="14965"/>
                    <a:pt x="6381" y="14503"/>
                  </a:cubicBezTo>
                  <a:close/>
                  <a:moveTo>
                    <a:pt x="12933" y="14497"/>
                  </a:moveTo>
                  <a:cubicBezTo>
                    <a:pt x="12740" y="15083"/>
                    <a:pt x="12486" y="15650"/>
                    <a:pt x="12184" y="16188"/>
                  </a:cubicBezTo>
                  <a:cubicBezTo>
                    <a:pt x="11595" y="17211"/>
                    <a:pt x="10904" y="17869"/>
                    <a:pt x="10194" y="18099"/>
                  </a:cubicBezTo>
                  <a:lnTo>
                    <a:pt x="10194" y="15831"/>
                  </a:lnTo>
                  <a:cubicBezTo>
                    <a:pt x="10702" y="15650"/>
                    <a:pt x="11094" y="15240"/>
                    <a:pt x="11251" y="14726"/>
                  </a:cubicBezTo>
                  <a:cubicBezTo>
                    <a:pt x="11828" y="14675"/>
                    <a:pt x="12390" y="14596"/>
                    <a:pt x="12933" y="14497"/>
                  </a:cubicBezTo>
                  <a:close/>
                  <a:moveTo>
                    <a:pt x="9630" y="0"/>
                  </a:moveTo>
                  <a:cubicBezTo>
                    <a:pt x="7063" y="0"/>
                    <a:pt x="4645" y="1015"/>
                    <a:pt x="2821" y="2860"/>
                  </a:cubicBezTo>
                  <a:cubicBezTo>
                    <a:pt x="1012" y="4678"/>
                    <a:pt x="1" y="7138"/>
                    <a:pt x="4" y="9702"/>
                  </a:cubicBezTo>
                  <a:cubicBezTo>
                    <a:pt x="4" y="15016"/>
                    <a:pt x="4313" y="19325"/>
                    <a:pt x="9630" y="19325"/>
                  </a:cubicBezTo>
                  <a:cubicBezTo>
                    <a:pt x="9634" y="19325"/>
                    <a:pt x="9637" y="19325"/>
                    <a:pt x="9641" y="19325"/>
                  </a:cubicBezTo>
                  <a:cubicBezTo>
                    <a:pt x="12198" y="19325"/>
                    <a:pt x="14654" y="18314"/>
                    <a:pt x="16469" y="16508"/>
                  </a:cubicBezTo>
                  <a:cubicBezTo>
                    <a:pt x="18314" y="14687"/>
                    <a:pt x="19328" y="12268"/>
                    <a:pt x="19328" y="9702"/>
                  </a:cubicBezTo>
                  <a:cubicBezTo>
                    <a:pt x="19328" y="8407"/>
                    <a:pt x="19069" y="7129"/>
                    <a:pt x="18558" y="5940"/>
                  </a:cubicBezTo>
                  <a:cubicBezTo>
                    <a:pt x="18066" y="4789"/>
                    <a:pt x="17360" y="3741"/>
                    <a:pt x="16472" y="2857"/>
                  </a:cubicBezTo>
                  <a:cubicBezTo>
                    <a:pt x="15587" y="1969"/>
                    <a:pt x="14539" y="1263"/>
                    <a:pt x="13389" y="770"/>
                  </a:cubicBezTo>
                  <a:cubicBezTo>
                    <a:pt x="12199" y="260"/>
                    <a:pt x="10922" y="0"/>
                    <a:pt x="96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" name="Google Shape;2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42471"/>
            <a:ext cx="4639647" cy="5338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Only">
  <p:cSld name="2_Title Only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45"/>
          <p:cNvGrpSpPr/>
          <p:nvPr/>
        </p:nvGrpSpPr>
        <p:grpSpPr>
          <a:xfrm>
            <a:off x="7627541" y="1"/>
            <a:ext cx="3447532" cy="6858000"/>
            <a:chOff x="7736398" y="0"/>
            <a:chExt cx="3447532" cy="6954077"/>
          </a:xfrm>
        </p:grpSpPr>
        <p:sp>
          <p:nvSpPr>
            <p:cNvPr id="226" name="Google Shape;226;p45"/>
            <p:cNvSpPr/>
            <p:nvPr/>
          </p:nvSpPr>
          <p:spPr>
            <a:xfrm>
              <a:off x="8239078" y="0"/>
              <a:ext cx="2503713" cy="265611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45"/>
            <p:cNvSpPr/>
            <p:nvPr/>
          </p:nvSpPr>
          <p:spPr>
            <a:xfrm>
              <a:off x="8239078" y="2615564"/>
              <a:ext cx="2503713" cy="4338513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45"/>
            <p:cNvSpPr/>
            <p:nvPr/>
          </p:nvSpPr>
          <p:spPr>
            <a:xfrm>
              <a:off x="7736398" y="911134"/>
              <a:ext cx="3447532" cy="34494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9" name="Google Shape;229;p45"/>
          <p:cNvSpPr/>
          <p:nvPr>
            <p:ph idx="2" type="pic"/>
          </p:nvPr>
        </p:nvSpPr>
        <p:spPr>
          <a:xfrm>
            <a:off x="7823153" y="1731963"/>
            <a:ext cx="3117847" cy="1697037"/>
          </a:xfrm>
          <a:prstGeom prst="rect">
            <a:avLst/>
          </a:prstGeom>
          <a:noFill/>
          <a:ln>
            <a:noFill/>
          </a:ln>
        </p:spPr>
      </p:sp>
      <p:pic>
        <p:nvPicPr>
          <p:cNvPr id="230" name="Google Shape;230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5"/>
          <p:cNvSpPr txBox="1"/>
          <p:nvPr>
            <p:ph type="title"/>
          </p:nvPr>
        </p:nvSpPr>
        <p:spPr>
          <a:xfrm>
            <a:off x="838200" y="365125"/>
            <a:ext cx="648227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Only">
  <p:cSld name="3_Title Only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46"/>
          <p:cNvGrpSpPr/>
          <p:nvPr/>
        </p:nvGrpSpPr>
        <p:grpSpPr>
          <a:xfrm>
            <a:off x="7627541" y="1"/>
            <a:ext cx="3447532" cy="6858000"/>
            <a:chOff x="7736398" y="0"/>
            <a:chExt cx="3447532" cy="6954077"/>
          </a:xfrm>
        </p:grpSpPr>
        <p:sp>
          <p:nvSpPr>
            <p:cNvPr id="234" name="Google Shape;234;p46"/>
            <p:cNvSpPr/>
            <p:nvPr/>
          </p:nvSpPr>
          <p:spPr>
            <a:xfrm>
              <a:off x="8239078" y="0"/>
              <a:ext cx="2503713" cy="265611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6"/>
            <p:cNvSpPr/>
            <p:nvPr/>
          </p:nvSpPr>
          <p:spPr>
            <a:xfrm>
              <a:off x="8239078" y="2615564"/>
              <a:ext cx="2503713" cy="4338513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6"/>
            <p:cNvSpPr/>
            <p:nvPr/>
          </p:nvSpPr>
          <p:spPr>
            <a:xfrm>
              <a:off x="7736398" y="911134"/>
              <a:ext cx="3447532" cy="34494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7" name="Google Shape;237;p46"/>
          <p:cNvSpPr/>
          <p:nvPr>
            <p:ph idx="2" type="pic"/>
          </p:nvPr>
        </p:nvSpPr>
        <p:spPr>
          <a:xfrm>
            <a:off x="7823153" y="1731963"/>
            <a:ext cx="3117847" cy="1697037"/>
          </a:xfrm>
          <a:prstGeom prst="rect">
            <a:avLst/>
          </a:prstGeom>
          <a:noFill/>
          <a:ln>
            <a:noFill/>
          </a:ln>
        </p:spPr>
      </p:sp>
      <p:pic>
        <p:nvPicPr>
          <p:cNvPr id="238" name="Google Shape;23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6"/>
          <p:cNvSpPr txBox="1"/>
          <p:nvPr>
            <p:ph type="title"/>
          </p:nvPr>
        </p:nvSpPr>
        <p:spPr>
          <a:xfrm>
            <a:off x="838200" y="365125"/>
            <a:ext cx="648227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7"/>
          <p:cNvSpPr/>
          <p:nvPr/>
        </p:nvSpPr>
        <p:spPr>
          <a:xfrm>
            <a:off x="1462449" y="2286000"/>
            <a:ext cx="2286000" cy="2286000"/>
          </a:xfrm>
          <a:prstGeom prst="ellipse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7"/>
          <p:cNvSpPr/>
          <p:nvPr/>
        </p:nvSpPr>
        <p:spPr>
          <a:xfrm rot="2700000">
            <a:off x="1037144" y="2268285"/>
            <a:ext cx="2321430" cy="2321430"/>
          </a:xfrm>
          <a:prstGeom prst="arc">
            <a:avLst>
              <a:gd fmla="val 20887794" name="adj1"/>
              <a:gd fmla="val 16988131" name="adj2"/>
            </a:avLst>
          </a:prstGeom>
          <a:noFill/>
          <a:ln cap="flat" cmpd="sng" w="31750">
            <a:solidFill>
              <a:srgbClr val="A9D18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" name="Google Shape;243;p47"/>
          <p:cNvGrpSpPr/>
          <p:nvPr/>
        </p:nvGrpSpPr>
        <p:grpSpPr>
          <a:xfrm>
            <a:off x="10538364" y="5070499"/>
            <a:ext cx="1097280" cy="1422802"/>
            <a:chOff x="10464545" y="2801631"/>
            <a:chExt cx="897471" cy="1163717"/>
          </a:xfrm>
        </p:grpSpPr>
        <p:sp>
          <p:nvSpPr>
            <p:cNvPr id="244" name="Google Shape;244;p47"/>
            <p:cNvSpPr/>
            <p:nvPr/>
          </p:nvSpPr>
          <p:spPr>
            <a:xfrm>
              <a:off x="10892555" y="2801631"/>
              <a:ext cx="439112" cy="640351"/>
            </a:xfrm>
            <a:custGeom>
              <a:rect b="b" l="l" r="r" t="t"/>
              <a:pathLst>
                <a:path extrusionOk="0" h="623694" w="428648">
                  <a:moveTo>
                    <a:pt x="383346" y="15926"/>
                  </a:moveTo>
                  <a:cubicBezTo>
                    <a:pt x="422361" y="71732"/>
                    <a:pt x="437037" y="140992"/>
                    <a:pt x="424008" y="207827"/>
                  </a:cubicBezTo>
                  <a:cubicBezTo>
                    <a:pt x="410704" y="273948"/>
                    <a:pt x="382433" y="336144"/>
                    <a:pt x="341363" y="389645"/>
                  </a:cubicBezTo>
                  <a:cubicBezTo>
                    <a:pt x="265331" y="494934"/>
                    <a:pt x="137561" y="572455"/>
                    <a:pt x="18057" y="623694"/>
                  </a:cubicBezTo>
                  <a:cubicBezTo>
                    <a:pt x="-30041" y="487661"/>
                    <a:pt x="29297" y="331132"/>
                    <a:pt x="64338" y="253777"/>
                  </a:cubicBezTo>
                  <a:cubicBezTo>
                    <a:pt x="119875" y="131298"/>
                    <a:pt x="294586" y="-56471"/>
                    <a:pt x="383016" y="16256"/>
                  </a:cubicBezTo>
                </a:path>
              </a:pathLst>
            </a:custGeom>
            <a:solidFill>
              <a:srgbClr val="C4E0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47"/>
            <p:cNvSpPr/>
            <p:nvPr/>
          </p:nvSpPr>
          <p:spPr>
            <a:xfrm>
              <a:off x="10916979" y="3543910"/>
              <a:ext cx="445037" cy="245407"/>
            </a:xfrm>
            <a:custGeom>
              <a:rect b="b" l="l" r="r" t="t"/>
              <a:pathLst>
                <a:path extrusionOk="0" h="239023" w="434432">
                  <a:moveTo>
                    <a:pt x="165" y="147997"/>
                  </a:moveTo>
                  <a:cubicBezTo>
                    <a:pt x="23888" y="75147"/>
                    <a:pt x="84818" y="20588"/>
                    <a:pt x="159834" y="5022"/>
                  </a:cubicBezTo>
                  <a:cubicBezTo>
                    <a:pt x="234680" y="-9251"/>
                    <a:pt x="312120" y="7191"/>
                    <a:pt x="374711" y="50642"/>
                  </a:cubicBezTo>
                  <a:cubicBezTo>
                    <a:pt x="403472" y="69980"/>
                    <a:pt x="431075" y="97088"/>
                    <a:pt x="434381" y="131633"/>
                  </a:cubicBezTo>
                  <a:cubicBezTo>
                    <a:pt x="435489" y="164734"/>
                    <a:pt x="418606" y="195845"/>
                    <a:pt x="390249" y="212956"/>
                  </a:cubicBezTo>
                  <a:cubicBezTo>
                    <a:pt x="362080" y="229323"/>
                    <a:pt x="330099" y="237988"/>
                    <a:pt x="297522" y="238080"/>
                  </a:cubicBezTo>
                  <a:cubicBezTo>
                    <a:pt x="186447" y="243369"/>
                    <a:pt x="78017" y="228162"/>
                    <a:pt x="0" y="147997"/>
                  </a:cubicBezTo>
                </a:path>
              </a:pathLst>
            </a:custGeom>
            <a:solidFill>
              <a:srgbClr val="C4E0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47"/>
            <p:cNvSpPr/>
            <p:nvPr/>
          </p:nvSpPr>
          <p:spPr>
            <a:xfrm>
              <a:off x="10652326" y="3657649"/>
              <a:ext cx="522703" cy="240666"/>
            </a:xfrm>
            <a:custGeom>
              <a:rect b="b" l="l" r="r" t="t"/>
              <a:pathLst>
                <a:path extrusionOk="0" h="234406" w="510247">
                  <a:moveTo>
                    <a:pt x="0" y="234407"/>
                  </a:moveTo>
                  <a:cubicBezTo>
                    <a:pt x="15726" y="210545"/>
                    <a:pt x="33896" y="188387"/>
                    <a:pt x="54215" y="168291"/>
                  </a:cubicBezTo>
                  <a:cubicBezTo>
                    <a:pt x="75692" y="145355"/>
                    <a:pt x="99766" y="124998"/>
                    <a:pt x="125951" y="107630"/>
                  </a:cubicBezTo>
                  <a:cubicBezTo>
                    <a:pt x="157249" y="85702"/>
                    <a:pt x="189934" y="65826"/>
                    <a:pt x="223802" y="48125"/>
                  </a:cubicBezTo>
                  <a:cubicBezTo>
                    <a:pt x="286165" y="15767"/>
                    <a:pt x="355531" y="-752"/>
                    <a:pt x="425785" y="26"/>
                  </a:cubicBezTo>
                  <a:cubicBezTo>
                    <a:pt x="446922" y="801"/>
                    <a:pt x="467919" y="3792"/>
                    <a:pt x="488430" y="8952"/>
                  </a:cubicBezTo>
                  <a:cubicBezTo>
                    <a:pt x="496124" y="10340"/>
                    <a:pt x="503511" y="13083"/>
                    <a:pt x="510248" y="17051"/>
                  </a:cubicBezTo>
                  <a:cubicBezTo>
                    <a:pt x="510249" y="19531"/>
                    <a:pt x="477191" y="9944"/>
                    <a:pt x="425620" y="10440"/>
                  </a:cubicBezTo>
                  <a:cubicBezTo>
                    <a:pt x="357531" y="12604"/>
                    <a:pt x="290784" y="29940"/>
                    <a:pt x="230248" y="61184"/>
                  </a:cubicBezTo>
                  <a:cubicBezTo>
                    <a:pt x="196930" y="78625"/>
                    <a:pt x="164594" y="97883"/>
                    <a:pt x="133389" y="118870"/>
                  </a:cubicBezTo>
                  <a:cubicBezTo>
                    <a:pt x="107541" y="135180"/>
                    <a:pt x="83495" y="154185"/>
                    <a:pt x="61653" y="175564"/>
                  </a:cubicBezTo>
                  <a:cubicBezTo>
                    <a:pt x="42422" y="196517"/>
                    <a:pt x="21826" y="216174"/>
                    <a:pt x="0" y="234407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47"/>
            <p:cNvSpPr/>
            <p:nvPr/>
          </p:nvSpPr>
          <p:spPr>
            <a:xfrm>
              <a:off x="10610671" y="2976825"/>
              <a:ext cx="551319" cy="988523"/>
            </a:xfrm>
            <a:custGeom>
              <a:rect b="b" l="l" r="r" t="t"/>
              <a:pathLst>
                <a:path extrusionOk="0" h="962809" w="538182">
                  <a:moveTo>
                    <a:pt x="538183" y="0"/>
                  </a:moveTo>
                  <a:cubicBezTo>
                    <a:pt x="533434" y="13732"/>
                    <a:pt x="527575" y="27054"/>
                    <a:pt x="520662" y="39835"/>
                  </a:cubicBezTo>
                  <a:cubicBezTo>
                    <a:pt x="508595" y="64959"/>
                    <a:pt x="490579" y="101157"/>
                    <a:pt x="468100" y="145785"/>
                  </a:cubicBezTo>
                  <a:cubicBezTo>
                    <a:pt x="422811" y="234876"/>
                    <a:pt x="359009" y="357190"/>
                    <a:pt x="285290" y="490578"/>
                  </a:cubicBezTo>
                  <a:cubicBezTo>
                    <a:pt x="211571" y="623967"/>
                    <a:pt x="141323" y="742975"/>
                    <a:pt x="88761" y="827934"/>
                  </a:cubicBezTo>
                  <a:cubicBezTo>
                    <a:pt x="62480" y="870413"/>
                    <a:pt x="40662" y="904463"/>
                    <a:pt x="25290" y="927107"/>
                  </a:cubicBezTo>
                  <a:cubicBezTo>
                    <a:pt x="18028" y="939794"/>
                    <a:pt x="9559" y="951750"/>
                    <a:pt x="0" y="962810"/>
                  </a:cubicBezTo>
                  <a:cubicBezTo>
                    <a:pt x="5727" y="949467"/>
                    <a:pt x="12584" y="936638"/>
                    <a:pt x="20496" y="924463"/>
                  </a:cubicBezTo>
                  <a:lnTo>
                    <a:pt x="79836" y="822314"/>
                  </a:lnTo>
                  <a:cubicBezTo>
                    <a:pt x="130249" y="736033"/>
                    <a:pt x="198843" y="616529"/>
                    <a:pt x="272563" y="483306"/>
                  </a:cubicBezTo>
                  <a:lnTo>
                    <a:pt x="459009" y="140661"/>
                  </a:lnTo>
                  <a:lnTo>
                    <a:pt x="515704" y="37190"/>
                  </a:lnTo>
                  <a:cubicBezTo>
                    <a:pt x="521978" y="24096"/>
                    <a:pt x="529506" y="11641"/>
                    <a:pt x="5381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47"/>
            <p:cNvSpPr/>
            <p:nvPr/>
          </p:nvSpPr>
          <p:spPr>
            <a:xfrm>
              <a:off x="10464545" y="3157542"/>
              <a:ext cx="292355" cy="509298"/>
            </a:xfrm>
            <a:custGeom>
              <a:rect b="b" l="l" r="r" t="t"/>
              <a:pathLst>
                <a:path extrusionOk="0" h="496050" w="285388">
                  <a:moveTo>
                    <a:pt x="274545" y="487125"/>
                  </a:moveTo>
                  <a:cubicBezTo>
                    <a:pt x="307901" y="329664"/>
                    <a:pt x="263284" y="165780"/>
                    <a:pt x="154711" y="46959"/>
                  </a:cubicBezTo>
                  <a:cubicBezTo>
                    <a:pt x="127273" y="17538"/>
                    <a:pt x="87272" y="-10396"/>
                    <a:pt x="49587" y="3819"/>
                  </a:cubicBezTo>
                  <a:cubicBezTo>
                    <a:pt x="11900" y="18034"/>
                    <a:pt x="0" y="65637"/>
                    <a:pt x="0" y="105968"/>
                  </a:cubicBezTo>
                  <a:cubicBezTo>
                    <a:pt x="2513" y="278167"/>
                    <a:pt x="108237" y="431996"/>
                    <a:pt x="268099" y="496051"/>
                  </a:cubicBezTo>
                </a:path>
              </a:pathLst>
            </a:custGeom>
            <a:solidFill>
              <a:srgbClr val="C4E0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47"/>
            <p:cNvSpPr/>
            <p:nvPr/>
          </p:nvSpPr>
          <p:spPr>
            <a:xfrm>
              <a:off x="10604406" y="3325396"/>
              <a:ext cx="139790" cy="546644"/>
            </a:xfrm>
            <a:custGeom>
              <a:rect b="b" l="l" r="r" t="t"/>
              <a:pathLst>
                <a:path extrusionOk="0" h="532424" w="136459">
                  <a:moveTo>
                    <a:pt x="1" y="0"/>
                  </a:moveTo>
                  <a:cubicBezTo>
                    <a:pt x="1" y="0"/>
                    <a:pt x="6117" y="5620"/>
                    <a:pt x="15042" y="16529"/>
                  </a:cubicBezTo>
                  <a:cubicBezTo>
                    <a:pt x="23968" y="27438"/>
                    <a:pt x="36199" y="45620"/>
                    <a:pt x="50414" y="67604"/>
                  </a:cubicBezTo>
                  <a:cubicBezTo>
                    <a:pt x="88400" y="125263"/>
                    <a:pt x="115461" y="189415"/>
                    <a:pt x="130249" y="256860"/>
                  </a:cubicBezTo>
                  <a:cubicBezTo>
                    <a:pt x="137370" y="294469"/>
                    <a:pt x="138375" y="332980"/>
                    <a:pt x="133224" y="370909"/>
                  </a:cubicBezTo>
                  <a:cubicBezTo>
                    <a:pt x="128516" y="401728"/>
                    <a:pt x="119619" y="431757"/>
                    <a:pt x="106778" y="460166"/>
                  </a:cubicBezTo>
                  <a:cubicBezTo>
                    <a:pt x="98238" y="479173"/>
                    <a:pt x="88005" y="497374"/>
                    <a:pt x="76200" y="514546"/>
                  </a:cubicBezTo>
                  <a:cubicBezTo>
                    <a:pt x="67769" y="526612"/>
                    <a:pt x="62811" y="532893"/>
                    <a:pt x="61984" y="532397"/>
                  </a:cubicBezTo>
                  <a:cubicBezTo>
                    <a:pt x="61158" y="531901"/>
                    <a:pt x="78513" y="503967"/>
                    <a:pt x="97356" y="456199"/>
                  </a:cubicBezTo>
                  <a:cubicBezTo>
                    <a:pt x="122449" y="393811"/>
                    <a:pt x="128880" y="325478"/>
                    <a:pt x="115868" y="259505"/>
                  </a:cubicBezTo>
                  <a:cubicBezTo>
                    <a:pt x="101208" y="193751"/>
                    <a:pt x="76156" y="130756"/>
                    <a:pt x="41653" y="72893"/>
                  </a:cubicBezTo>
                  <a:cubicBezTo>
                    <a:pt x="26303" y="49463"/>
                    <a:pt x="12393" y="25121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8"/>
          <p:cNvSpPr/>
          <p:nvPr/>
        </p:nvSpPr>
        <p:spPr>
          <a:xfrm>
            <a:off x="1462449" y="2286000"/>
            <a:ext cx="2286000" cy="2286000"/>
          </a:xfrm>
          <a:prstGeom prst="ellipse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48"/>
          <p:cNvSpPr/>
          <p:nvPr/>
        </p:nvSpPr>
        <p:spPr>
          <a:xfrm rot="2700000">
            <a:off x="1037143" y="2268285"/>
            <a:ext cx="2321430" cy="2321430"/>
          </a:xfrm>
          <a:prstGeom prst="arc">
            <a:avLst>
              <a:gd fmla="val 20887794" name="adj1"/>
              <a:gd fmla="val 16988131" name="adj2"/>
            </a:avLst>
          </a:prstGeom>
          <a:noFill/>
          <a:ln cap="flat" cmpd="sng" w="31750">
            <a:solidFill>
              <a:srgbClr val="FF5D5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3" name="Google Shape;253;p48"/>
          <p:cNvGrpSpPr/>
          <p:nvPr/>
        </p:nvGrpSpPr>
        <p:grpSpPr>
          <a:xfrm>
            <a:off x="10538364" y="5070499"/>
            <a:ext cx="1097280" cy="1422802"/>
            <a:chOff x="10464545" y="2801631"/>
            <a:chExt cx="897471" cy="1163717"/>
          </a:xfrm>
        </p:grpSpPr>
        <p:sp>
          <p:nvSpPr>
            <p:cNvPr id="254" name="Google Shape;254;p48"/>
            <p:cNvSpPr/>
            <p:nvPr/>
          </p:nvSpPr>
          <p:spPr>
            <a:xfrm>
              <a:off x="10892555" y="2801631"/>
              <a:ext cx="439112" cy="640351"/>
            </a:xfrm>
            <a:custGeom>
              <a:rect b="b" l="l" r="r" t="t"/>
              <a:pathLst>
                <a:path extrusionOk="0" h="623694" w="428648">
                  <a:moveTo>
                    <a:pt x="383346" y="15926"/>
                  </a:moveTo>
                  <a:cubicBezTo>
                    <a:pt x="422361" y="71732"/>
                    <a:pt x="437037" y="140992"/>
                    <a:pt x="424008" y="207827"/>
                  </a:cubicBezTo>
                  <a:cubicBezTo>
                    <a:pt x="410704" y="273948"/>
                    <a:pt x="382433" y="336144"/>
                    <a:pt x="341363" y="389645"/>
                  </a:cubicBezTo>
                  <a:cubicBezTo>
                    <a:pt x="265331" y="494934"/>
                    <a:pt x="137561" y="572455"/>
                    <a:pt x="18057" y="623694"/>
                  </a:cubicBezTo>
                  <a:cubicBezTo>
                    <a:pt x="-30041" y="487661"/>
                    <a:pt x="29297" y="331132"/>
                    <a:pt x="64338" y="253777"/>
                  </a:cubicBezTo>
                  <a:cubicBezTo>
                    <a:pt x="119875" y="131298"/>
                    <a:pt x="294586" y="-56471"/>
                    <a:pt x="383016" y="16256"/>
                  </a:cubicBezTo>
                </a:path>
              </a:pathLst>
            </a:custGeom>
            <a:solidFill>
              <a:srgbClr val="FF9B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48"/>
            <p:cNvSpPr/>
            <p:nvPr/>
          </p:nvSpPr>
          <p:spPr>
            <a:xfrm>
              <a:off x="10916979" y="3543910"/>
              <a:ext cx="445037" cy="245407"/>
            </a:xfrm>
            <a:custGeom>
              <a:rect b="b" l="l" r="r" t="t"/>
              <a:pathLst>
                <a:path extrusionOk="0" h="239023" w="434432">
                  <a:moveTo>
                    <a:pt x="165" y="147997"/>
                  </a:moveTo>
                  <a:cubicBezTo>
                    <a:pt x="23888" y="75147"/>
                    <a:pt x="84818" y="20588"/>
                    <a:pt x="159834" y="5022"/>
                  </a:cubicBezTo>
                  <a:cubicBezTo>
                    <a:pt x="234680" y="-9251"/>
                    <a:pt x="312120" y="7191"/>
                    <a:pt x="374711" y="50642"/>
                  </a:cubicBezTo>
                  <a:cubicBezTo>
                    <a:pt x="403472" y="69980"/>
                    <a:pt x="431075" y="97088"/>
                    <a:pt x="434381" y="131633"/>
                  </a:cubicBezTo>
                  <a:cubicBezTo>
                    <a:pt x="435489" y="164734"/>
                    <a:pt x="418606" y="195845"/>
                    <a:pt x="390249" y="212956"/>
                  </a:cubicBezTo>
                  <a:cubicBezTo>
                    <a:pt x="362080" y="229323"/>
                    <a:pt x="330099" y="237988"/>
                    <a:pt x="297522" y="238080"/>
                  </a:cubicBezTo>
                  <a:cubicBezTo>
                    <a:pt x="186447" y="243369"/>
                    <a:pt x="78017" y="228162"/>
                    <a:pt x="0" y="147997"/>
                  </a:cubicBezTo>
                </a:path>
              </a:pathLst>
            </a:custGeom>
            <a:solidFill>
              <a:srgbClr val="FF9B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48"/>
            <p:cNvSpPr/>
            <p:nvPr/>
          </p:nvSpPr>
          <p:spPr>
            <a:xfrm>
              <a:off x="10652326" y="3657649"/>
              <a:ext cx="522703" cy="240666"/>
            </a:xfrm>
            <a:custGeom>
              <a:rect b="b" l="l" r="r" t="t"/>
              <a:pathLst>
                <a:path extrusionOk="0" h="234406" w="510247">
                  <a:moveTo>
                    <a:pt x="0" y="234407"/>
                  </a:moveTo>
                  <a:cubicBezTo>
                    <a:pt x="15726" y="210545"/>
                    <a:pt x="33896" y="188387"/>
                    <a:pt x="54215" y="168291"/>
                  </a:cubicBezTo>
                  <a:cubicBezTo>
                    <a:pt x="75692" y="145355"/>
                    <a:pt x="99766" y="124998"/>
                    <a:pt x="125951" y="107630"/>
                  </a:cubicBezTo>
                  <a:cubicBezTo>
                    <a:pt x="157249" y="85702"/>
                    <a:pt x="189934" y="65826"/>
                    <a:pt x="223802" y="48125"/>
                  </a:cubicBezTo>
                  <a:cubicBezTo>
                    <a:pt x="286165" y="15767"/>
                    <a:pt x="355531" y="-752"/>
                    <a:pt x="425785" y="26"/>
                  </a:cubicBezTo>
                  <a:cubicBezTo>
                    <a:pt x="446922" y="801"/>
                    <a:pt x="467919" y="3792"/>
                    <a:pt x="488430" y="8952"/>
                  </a:cubicBezTo>
                  <a:cubicBezTo>
                    <a:pt x="496124" y="10340"/>
                    <a:pt x="503511" y="13083"/>
                    <a:pt x="510248" y="17051"/>
                  </a:cubicBezTo>
                  <a:cubicBezTo>
                    <a:pt x="510249" y="19531"/>
                    <a:pt x="477191" y="9944"/>
                    <a:pt x="425620" y="10440"/>
                  </a:cubicBezTo>
                  <a:cubicBezTo>
                    <a:pt x="357531" y="12604"/>
                    <a:pt x="290784" y="29940"/>
                    <a:pt x="230248" y="61184"/>
                  </a:cubicBezTo>
                  <a:cubicBezTo>
                    <a:pt x="196930" y="78625"/>
                    <a:pt x="164594" y="97883"/>
                    <a:pt x="133389" y="118870"/>
                  </a:cubicBezTo>
                  <a:cubicBezTo>
                    <a:pt x="107541" y="135180"/>
                    <a:pt x="83495" y="154185"/>
                    <a:pt x="61653" y="175564"/>
                  </a:cubicBezTo>
                  <a:cubicBezTo>
                    <a:pt x="42422" y="196517"/>
                    <a:pt x="21826" y="216174"/>
                    <a:pt x="0" y="234407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48"/>
            <p:cNvSpPr/>
            <p:nvPr/>
          </p:nvSpPr>
          <p:spPr>
            <a:xfrm>
              <a:off x="10610671" y="2976825"/>
              <a:ext cx="551319" cy="988523"/>
            </a:xfrm>
            <a:custGeom>
              <a:rect b="b" l="l" r="r" t="t"/>
              <a:pathLst>
                <a:path extrusionOk="0" h="962809" w="538182">
                  <a:moveTo>
                    <a:pt x="538183" y="0"/>
                  </a:moveTo>
                  <a:cubicBezTo>
                    <a:pt x="533434" y="13732"/>
                    <a:pt x="527575" y="27054"/>
                    <a:pt x="520662" y="39835"/>
                  </a:cubicBezTo>
                  <a:cubicBezTo>
                    <a:pt x="508595" y="64959"/>
                    <a:pt x="490579" y="101157"/>
                    <a:pt x="468100" y="145785"/>
                  </a:cubicBezTo>
                  <a:cubicBezTo>
                    <a:pt x="422811" y="234876"/>
                    <a:pt x="359009" y="357190"/>
                    <a:pt x="285290" y="490578"/>
                  </a:cubicBezTo>
                  <a:cubicBezTo>
                    <a:pt x="211571" y="623967"/>
                    <a:pt x="141323" y="742975"/>
                    <a:pt x="88761" y="827934"/>
                  </a:cubicBezTo>
                  <a:cubicBezTo>
                    <a:pt x="62480" y="870413"/>
                    <a:pt x="40662" y="904463"/>
                    <a:pt x="25290" y="927107"/>
                  </a:cubicBezTo>
                  <a:cubicBezTo>
                    <a:pt x="18028" y="939794"/>
                    <a:pt x="9559" y="951750"/>
                    <a:pt x="0" y="962810"/>
                  </a:cubicBezTo>
                  <a:cubicBezTo>
                    <a:pt x="5727" y="949467"/>
                    <a:pt x="12584" y="936638"/>
                    <a:pt x="20496" y="924463"/>
                  </a:cubicBezTo>
                  <a:lnTo>
                    <a:pt x="79836" y="822314"/>
                  </a:lnTo>
                  <a:cubicBezTo>
                    <a:pt x="130249" y="736033"/>
                    <a:pt x="198843" y="616529"/>
                    <a:pt x="272563" y="483306"/>
                  </a:cubicBezTo>
                  <a:lnTo>
                    <a:pt x="459009" y="140661"/>
                  </a:lnTo>
                  <a:lnTo>
                    <a:pt x="515704" y="37190"/>
                  </a:lnTo>
                  <a:cubicBezTo>
                    <a:pt x="521978" y="24096"/>
                    <a:pt x="529506" y="11641"/>
                    <a:pt x="5381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48"/>
            <p:cNvSpPr/>
            <p:nvPr/>
          </p:nvSpPr>
          <p:spPr>
            <a:xfrm>
              <a:off x="10464545" y="3157542"/>
              <a:ext cx="292355" cy="509298"/>
            </a:xfrm>
            <a:custGeom>
              <a:rect b="b" l="l" r="r" t="t"/>
              <a:pathLst>
                <a:path extrusionOk="0" h="496050" w="285388">
                  <a:moveTo>
                    <a:pt x="274545" y="487125"/>
                  </a:moveTo>
                  <a:cubicBezTo>
                    <a:pt x="307901" y="329664"/>
                    <a:pt x="263284" y="165780"/>
                    <a:pt x="154711" y="46959"/>
                  </a:cubicBezTo>
                  <a:cubicBezTo>
                    <a:pt x="127273" y="17538"/>
                    <a:pt x="87272" y="-10396"/>
                    <a:pt x="49587" y="3819"/>
                  </a:cubicBezTo>
                  <a:cubicBezTo>
                    <a:pt x="11900" y="18034"/>
                    <a:pt x="0" y="65637"/>
                    <a:pt x="0" y="105968"/>
                  </a:cubicBezTo>
                  <a:cubicBezTo>
                    <a:pt x="2513" y="278167"/>
                    <a:pt x="108237" y="431996"/>
                    <a:pt x="268099" y="496051"/>
                  </a:cubicBezTo>
                </a:path>
              </a:pathLst>
            </a:custGeom>
            <a:solidFill>
              <a:srgbClr val="FF9B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48"/>
            <p:cNvSpPr/>
            <p:nvPr/>
          </p:nvSpPr>
          <p:spPr>
            <a:xfrm>
              <a:off x="10604406" y="3325396"/>
              <a:ext cx="139790" cy="546644"/>
            </a:xfrm>
            <a:custGeom>
              <a:rect b="b" l="l" r="r" t="t"/>
              <a:pathLst>
                <a:path extrusionOk="0" h="532424" w="136459">
                  <a:moveTo>
                    <a:pt x="1" y="0"/>
                  </a:moveTo>
                  <a:cubicBezTo>
                    <a:pt x="1" y="0"/>
                    <a:pt x="6117" y="5620"/>
                    <a:pt x="15042" y="16529"/>
                  </a:cubicBezTo>
                  <a:cubicBezTo>
                    <a:pt x="23968" y="27438"/>
                    <a:pt x="36199" y="45620"/>
                    <a:pt x="50414" y="67604"/>
                  </a:cubicBezTo>
                  <a:cubicBezTo>
                    <a:pt x="88400" y="125263"/>
                    <a:pt x="115461" y="189415"/>
                    <a:pt x="130249" y="256860"/>
                  </a:cubicBezTo>
                  <a:cubicBezTo>
                    <a:pt x="137370" y="294469"/>
                    <a:pt x="138375" y="332980"/>
                    <a:pt x="133224" y="370909"/>
                  </a:cubicBezTo>
                  <a:cubicBezTo>
                    <a:pt x="128516" y="401728"/>
                    <a:pt x="119619" y="431757"/>
                    <a:pt x="106778" y="460166"/>
                  </a:cubicBezTo>
                  <a:cubicBezTo>
                    <a:pt x="98238" y="479173"/>
                    <a:pt x="88005" y="497374"/>
                    <a:pt x="76200" y="514546"/>
                  </a:cubicBezTo>
                  <a:cubicBezTo>
                    <a:pt x="67769" y="526612"/>
                    <a:pt x="62811" y="532893"/>
                    <a:pt x="61984" y="532397"/>
                  </a:cubicBezTo>
                  <a:cubicBezTo>
                    <a:pt x="61158" y="531901"/>
                    <a:pt x="78513" y="503967"/>
                    <a:pt x="97356" y="456199"/>
                  </a:cubicBezTo>
                  <a:cubicBezTo>
                    <a:pt x="122449" y="393811"/>
                    <a:pt x="128880" y="325478"/>
                    <a:pt x="115868" y="259505"/>
                  </a:cubicBezTo>
                  <a:cubicBezTo>
                    <a:pt x="101208" y="193751"/>
                    <a:pt x="76156" y="130756"/>
                    <a:pt x="41653" y="72893"/>
                  </a:cubicBezTo>
                  <a:cubicBezTo>
                    <a:pt x="26303" y="49463"/>
                    <a:pt x="12393" y="25121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9"/>
          <p:cNvSpPr/>
          <p:nvPr/>
        </p:nvSpPr>
        <p:spPr>
          <a:xfrm>
            <a:off x="605592" y="0"/>
            <a:ext cx="4453557" cy="6858000"/>
          </a:xfrm>
          <a:prstGeom prst="parallelogram">
            <a:avLst>
              <a:gd fmla="val 34279" name="adj"/>
            </a:avLst>
          </a:prstGeom>
          <a:solidFill>
            <a:srgbClr val="4472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49"/>
          <p:cNvSpPr/>
          <p:nvPr>
            <p:ph idx="2" type="pic"/>
          </p:nvPr>
        </p:nvSpPr>
        <p:spPr>
          <a:xfrm>
            <a:off x="2201549" y="1955043"/>
            <a:ext cx="836951" cy="535427"/>
          </a:xfrm>
          <a:prstGeom prst="rect">
            <a:avLst/>
          </a:prstGeom>
          <a:noFill/>
          <a:ln>
            <a:noFill/>
          </a:ln>
        </p:spPr>
      </p:sp>
      <p:sp>
        <p:nvSpPr>
          <p:cNvPr id="263" name="Google Shape;263;p49"/>
          <p:cNvSpPr/>
          <p:nvPr>
            <p:ph idx="3" type="pic"/>
          </p:nvPr>
        </p:nvSpPr>
        <p:spPr>
          <a:xfrm>
            <a:off x="6450013" y="2479675"/>
            <a:ext cx="4814887" cy="2841625"/>
          </a:xfrm>
          <a:prstGeom prst="rect">
            <a:avLst/>
          </a:prstGeom>
          <a:noFill/>
          <a:ln>
            <a:noFill/>
          </a:ln>
        </p:spPr>
      </p:sp>
      <p:pic>
        <p:nvPicPr>
          <p:cNvPr id="264" name="Google Shape;264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9"/>
          <p:cNvSpPr txBox="1"/>
          <p:nvPr>
            <p:ph idx="1" type="body"/>
          </p:nvPr>
        </p:nvSpPr>
        <p:spPr>
          <a:xfrm>
            <a:off x="1404864" y="2883354"/>
            <a:ext cx="2002971" cy="24379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266" name="Google Shape;266;p49"/>
          <p:cNvGrpSpPr/>
          <p:nvPr/>
        </p:nvGrpSpPr>
        <p:grpSpPr>
          <a:xfrm>
            <a:off x="251755" y="4997733"/>
            <a:ext cx="939848" cy="1733267"/>
            <a:chOff x="2728251" y="3236115"/>
            <a:chExt cx="939848" cy="1733267"/>
          </a:xfrm>
        </p:grpSpPr>
        <p:sp>
          <p:nvSpPr>
            <p:cNvPr id="267" name="Google Shape;267;p49"/>
            <p:cNvSpPr/>
            <p:nvPr/>
          </p:nvSpPr>
          <p:spPr>
            <a:xfrm>
              <a:off x="2728251" y="3236115"/>
              <a:ext cx="939848" cy="1697834"/>
            </a:xfrm>
            <a:custGeom>
              <a:rect b="b" l="l" r="r" t="t"/>
              <a:pathLst>
                <a:path extrusionOk="0" h="1697834" w="939848">
                  <a:moveTo>
                    <a:pt x="101911" y="2384"/>
                  </a:moveTo>
                  <a:cubicBezTo>
                    <a:pt x="101911" y="2384"/>
                    <a:pt x="3899" y="20672"/>
                    <a:pt x="69145" y="234223"/>
                  </a:cubicBezTo>
                  <a:cubicBezTo>
                    <a:pt x="134392" y="447773"/>
                    <a:pt x="186398" y="557120"/>
                    <a:pt x="186398" y="557120"/>
                  </a:cubicBezTo>
                  <a:cubicBezTo>
                    <a:pt x="186398" y="557120"/>
                    <a:pt x="195923" y="605793"/>
                    <a:pt x="156490" y="606079"/>
                  </a:cubicBezTo>
                  <a:cubicBezTo>
                    <a:pt x="117056" y="606364"/>
                    <a:pt x="35236" y="577980"/>
                    <a:pt x="9900" y="621509"/>
                  </a:cubicBezTo>
                  <a:cubicBezTo>
                    <a:pt x="-16294" y="666943"/>
                    <a:pt x="10852" y="719045"/>
                    <a:pt x="75241" y="771909"/>
                  </a:cubicBezTo>
                  <a:cubicBezTo>
                    <a:pt x="139630" y="824773"/>
                    <a:pt x="276600" y="945740"/>
                    <a:pt x="288982" y="956694"/>
                  </a:cubicBezTo>
                  <a:cubicBezTo>
                    <a:pt x="301365" y="967648"/>
                    <a:pt x="310985" y="991079"/>
                    <a:pt x="284125" y="995651"/>
                  </a:cubicBezTo>
                  <a:cubicBezTo>
                    <a:pt x="257264" y="1000223"/>
                    <a:pt x="64097" y="986126"/>
                    <a:pt x="63049" y="1078423"/>
                  </a:cubicBezTo>
                  <a:cubicBezTo>
                    <a:pt x="62002" y="1170721"/>
                    <a:pt x="265741" y="1287973"/>
                    <a:pt x="287744" y="1301499"/>
                  </a:cubicBezTo>
                  <a:cubicBezTo>
                    <a:pt x="309747" y="1315024"/>
                    <a:pt x="313652" y="1325788"/>
                    <a:pt x="309461" y="1338456"/>
                  </a:cubicBezTo>
                  <a:cubicBezTo>
                    <a:pt x="305270" y="1351124"/>
                    <a:pt x="240786" y="1340266"/>
                    <a:pt x="185636" y="1338456"/>
                  </a:cubicBezTo>
                  <a:cubicBezTo>
                    <a:pt x="130486" y="1336646"/>
                    <a:pt x="66478" y="1344552"/>
                    <a:pt x="70288" y="1397701"/>
                  </a:cubicBezTo>
                  <a:cubicBezTo>
                    <a:pt x="74098" y="1450851"/>
                    <a:pt x="184588" y="1580486"/>
                    <a:pt x="491960" y="1666592"/>
                  </a:cubicBezTo>
                  <a:lnTo>
                    <a:pt x="637121" y="1697834"/>
                  </a:lnTo>
                  <a:lnTo>
                    <a:pt x="738848" y="1588297"/>
                  </a:lnTo>
                  <a:cubicBezTo>
                    <a:pt x="941445" y="1341123"/>
                    <a:pt x="957066" y="1171768"/>
                    <a:pt x="929348" y="1126048"/>
                  </a:cubicBezTo>
                  <a:cubicBezTo>
                    <a:pt x="901630" y="1080328"/>
                    <a:pt x="845052" y="1110808"/>
                    <a:pt x="800856" y="1143765"/>
                  </a:cubicBezTo>
                  <a:cubicBezTo>
                    <a:pt x="756660" y="1176721"/>
                    <a:pt x="710273" y="1222537"/>
                    <a:pt x="699319" y="1214631"/>
                  </a:cubicBezTo>
                  <a:cubicBezTo>
                    <a:pt x="688366" y="1206725"/>
                    <a:pt x="685413" y="1195581"/>
                    <a:pt x="695890" y="1171959"/>
                  </a:cubicBezTo>
                  <a:cubicBezTo>
                    <a:pt x="706368" y="1148337"/>
                    <a:pt x="805428" y="935072"/>
                    <a:pt x="751707" y="860301"/>
                  </a:cubicBezTo>
                  <a:cubicBezTo>
                    <a:pt x="697986" y="785530"/>
                    <a:pt x="547872" y="907926"/>
                    <a:pt x="523107" y="919451"/>
                  </a:cubicBezTo>
                  <a:cubicBezTo>
                    <a:pt x="498342" y="930976"/>
                    <a:pt x="493103" y="906211"/>
                    <a:pt x="496818" y="890876"/>
                  </a:cubicBezTo>
                  <a:cubicBezTo>
                    <a:pt x="500533" y="875541"/>
                    <a:pt x="543300" y="697138"/>
                    <a:pt x="565684" y="616842"/>
                  </a:cubicBezTo>
                  <a:cubicBezTo>
                    <a:pt x="588067" y="536546"/>
                    <a:pt x="580447" y="478348"/>
                    <a:pt x="532822" y="456250"/>
                  </a:cubicBezTo>
                  <a:cubicBezTo>
                    <a:pt x="486912" y="434914"/>
                    <a:pt x="436144" y="505114"/>
                    <a:pt x="403568" y="527593"/>
                  </a:cubicBezTo>
                  <a:cubicBezTo>
                    <a:pt x="370993" y="550072"/>
                    <a:pt x="351085" y="504732"/>
                    <a:pt x="351085" y="504732"/>
                  </a:cubicBezTo>
                  <a:cubicBezTo>
                    <a:pt x="351085" y="504732"/>
                    <a:pt x="330988" y="385384"/>
                    <a:pt x="261836" y="173072"/>
                  </a:cubicBezTo>
                  <a:cubicBezTo>
                    <a:pt x="192685" y="-39240"/>
                    <a:pt x="99911" y="3527"/>
                    <a:pt x="99911" y="3527"/>
                  </a:cubicBezTo>
                </a:path>
              </a:pathLst>
            </a:custGeom>
            <a:solidFill>
              <a:srgbClr val="B3C6E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49"/>
            <p:cNvSpPr/>
            <p:nvPr/>
          </p:nvSpPr>
          <p:spPr>
            <a:xfrm>
              <a:off x="2888360" y="3430428"/>
              <a:ext cx="481584" cy="1538954"/>
            </a:xfrm>
            <a:custGeom>
              <a:rect b="b" l="l" r="r" t="t"/>
              <a:pathLst>
                <a:path extrusionOk="0" h="1538954" w="481584">
                  <a:moveTo>
                    <a:pt x="478536" y="1538954"/>
                  </a:moveTo>
                  <a:cubicBezTo>
                    <a:pt x="428339" y="1382839"/>
                    <a:pt x="343757" y="1103471"/>
                    <a:pt x="270034" y="864679"/>
                  </a:cubicBezTo>
                  <a:cubicBezTo>
                    <a:pt x="196310" y="625888"/>
                    <a:pt x="129159" y="409194"/>
                    <a:pt x="79534" y="252793"/>
                  </a:cubicBezTo>
                  <a:cubicBezTo>
                    <a:pt x="54769" y="174784"/>
                    <a:pt x="34766" y="111538"/>
                    <a:pt x="20860" y="67627"/>
                  </a:cubicBezTo>
                  <a:lnTo>
                    <a:pt x="5239" y="17621"/>
                  </a:lnTo>
                  <a:lnTo>
                    <a:pt x="1238" y="4572"/>
                  </a:lnTo>
                  <a:cubicBezTo>
                    <a:pt x="746" y="3071"/>
                    <a:pt x="333" y="1544"/>
                    <a:pt x="0" y="0"/>
                  </a:cubicBezTo>
                  <a:cubicBezTo>
                    <a:pt x="0" y="0"/>
                    <a:pt x="572" y="1429"/>
                    <a:pt x="1619" y="4381"/>
                  </a:cubicBezTo>
                  <a:cubicBezTo>
                    <a:pt x="2667" y="7334"/>
                    <a:pt x="4191" y="11811"/>
                    <a:pt x="6096" y="17335"/>
                  </a:cubicBezTo>
                  <a:lnTo>
                    <a:pt x="22860" y="67437"/>
                  </a:lnTo>
                  <a:cubicBezTo>
                    <a:pt x="37338" y="110966"/>
                    <a:pt x="57817" y="174117"/>
                    <a:pt x="82963" y="252127"/>
                  </a:cubicBezTo>
                  <a:cubicBezTo>
                    <a:pt x="133064" y="408337"/>
                    <a:pt x="200597" y="624554"/>
                    <a:pt x="274415" y="863632"/>
                  </a:cubicBezTo>
                  <a:cubicBezTo>
                    <a:pt x="348234" y="1102709"/>
                    <a:pt x="432245" y="1381601"/>
                    <a:pt x="481584" y="153800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49"/>
            <p:cNvSpPr/>
            <p:nvPr/>
          </p:nvSpPr>
          <p:spPr>
            <a:xfrm>
              <a:off x="2851213" y="3902201"/>
              <a:ext cx="231171" cy="143541"/>
            </a:xfrm>
            <a:custGeom>
              <a:rect b="b" l="l" r="r" t="t"/>
              <a:pathLst>
                <a:path extrusionOk="0" h="143541" w="231171">
                  <a:moveTo>
                    <a:pt x="0" y="0"/>
                  </a:moveTo>
                  <a:cubicBezTo>
                    <a:pt x="3323" y="1232"/>
                    <a:pt x="6515" y="2796"/>
                    <a:pt x="9525" y="4667"/>
                  </a:cubicBezTo>
                  <a:cubicBezTo>
                    <a:pt x="15621" y="7906"/>
                    <a:pt x="24384" y="12763"/>
                    <a:pt x="35052" y="18955"/>
                  </a:cubicBezTo>
                  <a:cubicBezTo>
                    <a:pt x="56293" y="31337"/>
                    <a:pt x="85344" y="49244"/>
                    <a:pt x="116967" y="69533"/>
                  </a:cubicBezTo>
                  <a:lnTo>
                    <a:pt x="197834" y="121729"/>
                  </a:lnTo>
                  <a:lnTo>
                    <a:pt x="222409" y="137446"/>
                  </a:lnTo>
                  <a:cubicBezTo>
                    <a:pt x="225549" y="139143"/>
                    <a:pt x="228488" y="141188"/>
                    <a:pt x="231172" y="143542"/>
                  </a:cubicBezTo>
                  <a:cubicBezTo>
                    <a:pt x="227834" y="142383"/>
                    <a:pt x="224638" y="140850"/>
                    <a:pt x="221647" y="138970"/>
                  </a:cubicBezTo>
                  <a:cubicBezTo>
                    <a:pt x="215551" y="135731"/>
                    <a:pt x="206883" y="130874"/>
                    <a:pt x="196310" y="124587"/>
                  </a:cubicBezTo>
                  <a:cubicBezTo>
                    <a:pt x="175070" y="111919"/>
                    <a:pt x="146304" y="93726"/>
                    <a:pt x="114681" y="73438"/>
                  </a:cubicBezTo>
                  <a:lnTo>
                    <a:pt x="33433" y="22098"/>
                  </a:lnTo>
                  <a:lnTo>
                    <a:pt x="8763" y="6572"/>
                  </a:lnTo>
                  <a:cubicBezTo>
                    <a:pt x="5584" y="4749"/>
                    <a:pt x="2641" y="254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49"/>
            <p:cNvSpPr/>
            <p:nvPr/>
          </p:nvSpPr>
          <p:spPr>
            <a:xfrm>
              <a:off x="3094077" y="3766560"/>
              <a:ext cx="156637" cy="272039"/>
            </a:xfrm>
            <a:custGeom>
              <a:rect b="b" l="l" r="r" t="t"/>
              <a:pathLst>
                <a:path extrusionOk="0" h="272039" w="156637">
                  <a:moveTo>
                    <a:pt x="23" y="272039"/>
                  </a:moveTo>
                  <a:cubicBezTo>
                    <a:pt x="-1024" y="271373"/>
                    <a:pt x="33170" y="209937"/>
                    <a:pt x="76223" y="134880"/>
                  </a:cubicBezTo>
                  <a:cubicBezTo>
                    <a:pt x="119276" y="59822"/>
                    <a:pt x="155567" y="-661"/>
                    <a:pt x="156614" y="5"/>
                  </a:cubicBezTo>
                  <a:cubicBezTo>
                    <a:pt x="157662" y="672"/>
                    <a:pt x="123563" y="62013"/>
                    <a:pt x="80414" y="137165"/>
                  </a:cubicBezTo>
                  <a:cubicBezTo>
                    <a:pt x="37266" y="212318"/>
                    <a:pt x="1547" y="272039"/>
                    <a:pt x="23" y="2720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49"/>
            <p:cNvSpPr/>
            <p:nvPr/>
          </p:nvSpPr>
          <p:spPr>
            <a:xfrm>
              <a:off x="3190875" y="4210240"/>
              <a:ext cx="192690" cy="200311"/>
            </a:xfrm>
            <a:custGeom>
              <a:rect b="b" l="l" r="r" t="t"/>
              <a:pathLst>
                <a:path extrusionOk="0" h="200311" w="192690">
                  <a:moveTo>
                    <a:pt x="0" y="200311"/>
                  </a:moveTo>
                  <a:cubicBezTo>
                    <a:pt x="2209" y="197377"/>
                    <a:pt x="4732" y="194695"/>
                    <a:pt x="7525" y="192310"/>
                  </a:cubicBezTo>
                  <a:lnTo>
                    <a:pt x="29051" y="171736"/>
                  </a:lnTo>
                  <a:cubicBezTo>
                    <a:pt x="47149" y="154305"/>
                    <a:pt x="72104" y="130112"/>
                    <a:pt x="98584" y="102394"/>
                  </a:cubicBezTo>
                  <a:cubicBezTo>
                    <a:pt x="125063" y="74676"/>
                    <a:pt x="148400" y="48959"/>
                    <a:pt x="165259" y="30099"/>
                  </a:cubicBezTo>
                  <a:lnTo>
                    <a:pt x="184975" y="7811"/>
                  </a:lnTo>
                  <a:cubicBezTo>
                    <a:pt x="187249" y="4928"/>
                    <a:pt x="189836" y="2309"/>
                    <a:pt x="192691" y="0"/>
                  </a:cubicBezTo>
                  <a:cubicBezTo>
                    <a:pt x="190889" y="3181"/>
                    <a:pt x="188784" y="6179"/>
                    <a:pt x="186404" y="8954"/>
                  </a:cubicBezTo>
                  <a:cubicBezTo>
                    <a:pt x="182118" y="14573"/>
                    <a:pt x="175831" y="22574"/>
                    <a:pt x="167354" y="32290"/>
                  </a:cubicBezTo>
                  <a:cubicBezTo>
                    <a:pt x="151352" y="51340"/>
                    <a:pt x="128492" y="77915"/>
                    <a:pt x="101822" y="105632"/>
                  </a:cubicBezTo>
                  <a:cubicBezTo>
                    <a:pt x="75152" y="133350"/>
                    <a:pt x="49911" y="157258"/>
                    <a:pt x="31147" y="174117"/>
                  </a:cubicBezTo>
                  <a:cubicBezTo>
                    <a:pt x="21622" y="182499"/>
                    <a:pt x="14097" y="189167"/>
                    <a:pt x="8668" y="193643"/>
                  </a:cubicBezTo>
                  <a:cubicBezTo>
                    <a:pt x="6018" y="196161"/>
                    <a:pt x="3113" y="198396"/>
                    <a:pt x="0" y="2003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49"/>
            <p:cNvSpPr/>
            <p:nvPr/>
          </p:nvSpPr>
          <p:spPr>
            <a:xfrm>
              <a:off x="2944082" y="4335875"/>
              <a:ext cx="246507" cy="71247"/>
            </a:xfrm>
            <a:custGeom>
              <a:rect b="b" l="l" r="r" t="t"/>
              <a:pathLst>
                <a:path extrusionOk="0" h="71247" w="246507">
                  <a:moveTo>
                    <a:pt x="0" y="0"/>
                  </a:moveTo>
                  <a:cubicBezTo>
                    <a:pt x="3243" y="287"/>
                    <a:pt x="6441" y="958"/>
                    <a:pt x="9525" y="2000"/>
                  </a:cubicBezTo>
                  <a:lnTo>
                    <a:pt x="36195" y="8858"/>
                  </a:lnTo>
                  <a:cubicBezTo>
                    <a:pt x="58674" y="14954"/>
                    <a:pt x="89535" y="23527"/>
                    <a:pt x="123634" y="33433"/>
                  </a:cubicBezTo>
                  <a:cubicBezTo>
                    <a:pt x="157734" y="43339"/>
                    <a:pt x="188500" y="52483"/>
                    <a:pt x="210693" y="59246"/>
                  </a:cubicBezTo>
                  <a:lnTo>
                    <a:pt x="236982" y="67532"/>
                  </a:lnTo>
                  <a:cubicBezTo>
                    <a:pt x="240312" y="68329"/>
                    <a:pt x="243517" y="69579"/>
                    <a:pt x="246507" y="71247"/>
                  </a:cubicBezTo>
                  <a:cubicBezTo>
                    <a:pt x="243273" y="70904"/>
                    <a:pt x="240081" y="70234"/>
                    <a:pt x="236982" y="69247"/>
                  </a:cubicBezTo>
                  <a:lnTo>
                    <a:pt x="210312" y="62389"/>
                  </a:lnTo>
                  <a:cubicBezTo>
                    <a:pt x="187833" y="56293"/>
                    <a:pt x="156972" y="47625"/>
                    <a:pt x="122873" y="37814"/>
                  </a:cubicBezTo>
                  <a:cubicBezTo>
                    <a:pt x="88773" y="28004"/>
                    <a:pt x="58007" y="18764"/>
                    <a:pt x="35814" y="12002"/>
                  </a:cubicBezTo>
                  <a:lnTo>
                    <a:pt x="9525" y="3715"/>
                  </a:lnTo>
                  <a:cubicBezTo>
                    <a:pt x="6212" y="2864"/>
                    <a:pt x="3014" y="161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49"/>
            <p:cNvSpPr/>
            <p:nvPr/>
          </p:nvSpPr>
          <p:spPr>
            <a:xfrm>
              <a:off x="2987706" y="4675441"/>
              <a:ext cx="317182" cy="88201"/>
            </a:xfrm>
            <a:custGeom>
              <a:rect b="b" l="l" r="r" t="t"/>
              <a:pathLst>
                <a:path extrusionOk="0" h="88201" w="317182">
                  <a:moveTo>
                    <a:pt x="0" y="0"/>
                  </a:moveTo>
                  <a:cubicBezTo>
                    <a:pt x="4319" y="496"/>
                    <a:pt x="8589" y="1356"/>
                    <a:pt x="12764" y="2572"/>
                  </a:cubicBezTo>
                  <a:lnTo>
                    <a:pt x="46958" y="11335"/>
                  </a:lnTo>
                  <a:cubicBezTo>
                    <a:pt x="75533" y="18955"/>
                    <a:pt x="115443" y="29718"/>
                    <a:pt x="159258" y="41910"/>
                  </a:cubicBezTo>
                  <a:cubicBezTo>
                    <a:pt x="203073" y="54102"/>
                    <a:pt x="242602" y="65342"/>
                    <a:pt x="271177" y="73724"/>
                  </a:cubicBezTo>
                  <a:lnTo>
                    <a:pt x="304991" y="83916"/>
                  </a:lnTo>
                  <a:cubicBezTo>
                    <a:pt x="309173" y="84982"/>
                    <a:pt x="313253" y="86416"/>
                    <a:pt x="317183" y="88202"/>
                  </a:cubicBezTo>
                  <a:cubicBezTo>
                    <a:pt x="312886" y="87757"/>
                    <a:pt x="308644" y="86896"/>
                    <a:pt x="304514" y="85630"/>
                  </a:cubicBezTo>
                  <a:lnTo>
                    <a:pt x="270320" y="76867"/>
                  </a:lnTo>
                  <a:cubicBezTo>
                    <a:pt x="241745" y="69247"/>
                    <a:pt x="201835" y="58484"/>
                    <a:pt x="158020" y="46292"/>
                  </a:cubicBezTo>
                  <a:cubicBezTo>
                    <a:pt x="114205" y="34100"/>
                    <a:pt x="74676" y="22860"/>
                    <a:pt x="46006" y="14478"/>
                  </a:cubicBezTo>
                  <a:lnTo>
                    <a:pt x="12668" y="4382"/>
                  </a:lnTo>
                  <a:cubicBezTo>
                    <a:pt x="8333" y="3268"/>
                    <a:pt x="4096" y="180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49"/>
            <p:cNvSpPr/>
            <p:nvPr/>
          </p:nvSpPr>
          <p:spPr>
            <a:xfrm>
              <a:off x="3297935" y="4498848"/>
              <a:ext cx="237743" cy="260603"/>
            </a:xfrm>
            <a:custGeom>
              <a:rect b="b" l="l" r="r" t="t"/>
              <a:pathLst>
                <a:path extrusionOk="0" h="260603" w="237743">
                  <a:moveTo>
                    <a:pt x="0" y="260604"/>
                  </a:moveTo>
                  <a:cubicBezTo>
                    <a:pt x="2848" y="256856"/>
                    <a:pt x="6036" y="253381"/>
                    <a:pt x="9525" y="250222"/>
                  </a:cubicBezTo>
                  <a:cubicBezTo>
                    <a:pt x="16383" y="243268"/>
                    <a:pt x="25146" y="234124"/>
                    <a:pt x="35814" y="223075"/>
                  </a:cubicBezTo>
                  <a:cubicBezTo>
                    <a:pt x="58007" y="200215"/>
                    <a:pt x="88583" y="168402"/>
                    <a:pt x="121539" y="132397"/>
                  </a:cubicBezTo>
                  <a:cubicBezTo>
                    <a:pt x="154496" y="96393"/>
                    <a:pt x="183071" y="63055"/>
                    <a:pt x="203740" y="38767"/>
                  </a:cubicBezTo>
                  <a:lnTo>
                    <a:pt x="228219" y="10192"/>
                  </a:lnTo>
                  <a:cubicBezTo>
                    <a:pt x="231102" y="6533"/>
                    <a:pt x="234288" y="3123"/>
                    <a:pt x="237744" y="0"/>
                  </a:cubicBezTo>
                  <a:cubicBezTo>
                    <a:pt x="235463" y="4037"/>
                    <a:pt x="232783" y="7834"/>
                    <a:pt x="229743" y="11335"/>
                  </a:cubicBezTo>
                  <a:cubicBezTo>
                    <a:pt x="224314" y="18479"/>
                    <a:pt x="216408" y="28670"/>
                    <a:pt x="206312" y="41053"/>
                  </a:cubicBezTo>
                  <a:cubicBezTo>
                    <a:pt x="186309" y="65913"/>
                    <a:pt x="157829" y="99631"/>
                    <a:pt x="125063" y="135731"/>
                  </a:cubicBezTo>
                  <a:cubicBezTo>
                    <a:pt x="92297" y="171831"/>
                    <a:pt x="61341" y="203263"/>
                    <a:pt x="38576" y="225647"/>
                  </a:cubicBezTo>
                  <a:cubicBezTo>
                    <a:pt x="27146" y="236791"/>
                    <a:pt x="17812" y="245650"/>
                    <a:pt x="11144" y="251746"/>
                  </a:cubicBezTo>
                  <a:cubicBezTo>
                    <a:pt x="7656" y="254972"/>
                    <a:pt x="3931" y="257933"/>
                    <a:pt x="0" y="2606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4224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0"/>
          <p:cNvSpPr/>
          <p:nvPr/>
        </p:nvSpPr>
        <p:spPr>
          <a:xfrm>
            <a:off x="605592" y="12379"/>
            <a:ext cx="4453557" cy="6858000"/>
          </a:xfrm>
          <a:prstGeom prst="parallelogram">
            <a:avLst>
              <a:gd fmla="val 34279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50"/>
          <p:cNvSpPr/>
          <p:nvPr>
            <p:ph idx="2" type="pic"/>
          </p:nvPr>
        </p:nvSpPr>
        <p:spPr>
          <a:xfrm>
            <a:off x="6450013" y="2479675"/>
            <a:ext cx="4814887" cy="2841625"/>
          </a:xfrm>
          <a:prstGeom prst="rect">
            <a:avLst/>
          </a:prstGeom>
          <a:noFill/>
          <a:ln>
            <a:noFill/>
          </a:ln>
        </p:spPr>
      </p:sp>
      <p:pic>
        <p:nvPicPr>
          <p:cNvPr id="278" name="Google Shape;278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50"/>
          <p:cNvGrpSpPr/>
          <p:nvPr/>
        </p:nvGrpSpPr>
        <p:grpSpPr>
          <a:xfrm>
            <a:off x="239508" y="4997733"/>
            <a:ext cx="939848" cy="1733267"/>
            <a:chOff x="2728251" y="3236115"/>
            <a:chExt cx="939848" cy="1733267"/>
          </a:xfrm>
        </p:grpSpPr>
        <p:sp>
          <p:nvSpPr>
            <p:cNvPr id="280" name="Google Shape;280;p50"/>
            <p:cNvSpPr/>
            <p:nvPr/>
          </p:nvSpPr>
          <p:spPr>
            <a:xfrm>
              <a:off x="2728251" y="3236115"/>
              <a:ext cx="939848" cy="1697834"/>
            </a:xfrm>
            <a:custGeom>
              <a:rect b="b" l="l" r="r" t="t"/>
              <a:pathLst>
                <a:path extrusionOk="0" h="1697834" w="939848">
                  <a:moveTo>
                    <a:pt x="101911" y="2384"/>
                  </a:moveTo>
                  <a:cubicBezTo>
                    <a:pt x="101911" y="2384"/>
                    <a:pt x="3899" y="20672"/>
                    <a:pt x="69145" y="234223"/>
                  </a:cubicBezTo>
                  <a:cubicBezTo>
                    <a:pt x="134392" y="447773"/>
                    <a:pt x="186398" y="557120"/>
                    <a:pt x="186398" y="557120"/>
                  </a:cubicBezTo>
                  <a:cubicBezTo>
                    <a:pt x="186398" y="557120"/>
                    <a:pt x="195923" y="605793"/>
                    <a:pt x="156490" y="606079"/>
                  </a:cubicBezTo>
                  <a:cubicBezTo>
                    <a:pt x="117056" y="606364"/>
                    <a:pt x="35236" y="577980"/>
                    <a:pt x="9900" y="621509"/>
                  </a:cubicBezTo>
                  <a:cubicBezTo>
                    <a:pt x="-16294" y="666943"/>
                    <a:pt x="10852" y="719045"/>
                    <a:pt x="75241" y="771909"/>
                  </a:cubicBezTo>
                  <a:cubicBezTo>
                    <a:pt x="139630" y="824773"/>
                    <a:pt x="276600" y="945740"/>
                    <a:pt x="288982" y="956694"/>
                  </a:cubicBezTo>
                  <a:cubicBezTo>
                    <a:pt x="301365" y="967648"/>
                    <a:pt x="310985" y="991079"/>
                    <a:pt x="284125" y="995651"/>
                  </a:cubicBezTo>
                  <a:cubicBezTo>
                    <a:pt x="257264" y="1000223"/>
                    <a:pt x="64097" y="986126"/>
                    <a:pt x="63049" y="1078423"/>
                  </a:cubicBezTo>
                  <a:cubicBezTo>
                    <a:pt x="62002" y="1170721"/>
                    <a:pt x="265741" y="1287973"/>
                    <a:pt x="287744" y="1301499"/>
                  </a:cubicBezTo>
                  <a:cubicBezTo>
                    <a:pt x="309747" y="1315024"/>
                    <a:pt x="313652" y="1325788"/>
                    <a:pt x="309461" y="1338456"/>
                  </a:cubicBezTo>
                  <a:cubicBezTo>
                    <a:pt x="305270" y="1351124"/>
                    <a:pt x="240786" y="1340266"/>
                    <a:pt x="185636" y="1338456"/>
                  </a:cubicBezTo>
                  <a:cubicBezTo>
                    <a:pt x="130486" y="1336646"/>
                    <a:pt x="66478" y="1344552"/>
                    <a:pt x="70288" y="1397701"/>
                  </a:cubicBezTo>
                  <a:cubicBezTo>
                    <a:pt x="74098" y="1450851"/>
                    <a:pt x="184588" y="1580486"/>
                    <a:pt x="491960" y="1666592"/>
                  </a:cubicBezTo>
                  <a:lnTo>
                    <a:pt x="637121" y="1697834"/>
                  </a:lnTo>
                  <a:lnTo>
                    <a:pt x="738848" y="1588297"/>
                  </a:lnTo>
                  <a:cubicBezTo>
                    <a:pt x="941445" y="1341123"/>
                    <a:pt x="957066" y="1171768"/>
                    <a:pt x="929348" y="1126048"/>
                  </a:cubicBezTo>
                  <a:cubicBezTo>
                    <a:pt x="901630" y="1080328"/>
                    <a:pt x="845052" y="1110808"/>
                    <a:pt x="800856" y="1143765"/>
                  </a:cubicBezTo>
                  <a:cubicBezTo>
                    <a:pt x="756660" y="1176721"/>
                    <a:pt x="710273" y="1222537"/>
                    <a:pt x="699319" y="1214631"/>
                  </a:cubicBezTo>
                  <a:cubicBezTo>
                    <a:pt x="688366" y="1206725"/>
                    <a:pt x="685413" y="1195581"/>
                    <a:pt x="695890" y="1171959"/>
                  </a:cubicBezTo>
                  <a:cubicBezTo>
                    <a:pt x="706368" y="1148337"/>
                    <a:pt x="805428" y="935072"/>
                    <a:pt x="751707" y="860301"/>
                  </a:cubicBezTo>
                  <a:cubicBezTo>
                    <a:pt x="697986" y="785530"/>
                    <a:pt x="547872" y="907926"/>
                    <a:pt x="523107" y="919451"/>
                  </a:cubicBezTo>
                  <a:cubicBezTo>
                    <a:pt x="498342" y="930976"/>
                    <a:pt x="493103" y="906211"/>
                    <a:pt x="496818" y="890876"/>
                  </a:cubicBezTo>
                  <a:cubicBezTo>
                    <a:pt x="500533" y="875541"/>
                    <a:pt x="543300" y="697138"/>
                    <a:pt x="565684" y="616842"/>
                  </a:cubicBezTo>
                  <a:cubicBezTo>
                    <a:pt x="588067" y="536546"/>
                    <a:pt x="580447" y="478348"/>
                    <a:pt x="532822" y="456250"/>
                  </a:cubicBezTo>
                  <a:cubicBezTo>
                    <a:pt x="486912" y="434914"/>
                    <a:pt x="436144" y="505114"/>
                    <a:pt x="403568" y="527593"/>
                  </a:cubicBezTo>
                  <a:cubicBezTo>
                    <a:pt x="370993" y="550072"/>
                    <a:pt x="351085" y="504732"/>
                    <a:pt x="351085" y="504732"/>
                  </a:cubicBezTo>
                  <a:cubicBezTo>
                    <a:pt x="351085" y="504732"/>
                    <a:pt x="330988" y="385384"/>
                    <a:pt x="261836" y="173072"/>
                  </a:cubicBezTo>
                  <a:cubicBezTo>
                    <a:pt x="192685" y="-39240"/>
                    <a:pt x="99911" y="3527"/>
                    <a:pt x="99911" y="3527"/>
                  </a:cubicBezTo>
                </a:path>
              </a:pathLst>
            </a:custGeom>
            <a:solidFill>
              <a:srgbClr val="FFE6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50"/>
            <p:cNvSpPr/>
            <p:nvPr/>
          </p:nvSpPr>
          <p:spPr>
            <a:xfrm>
              <a:off x="2888360" y="3430428"/>
              <a:ext cx="481584" cy="1538954"/>
            </a:xfrm>
            <a:custGeom>
              <a:rect b="b" l="l" r="r" t="t"/>
              <a:pathLst>
                <a:path extrusionOk="0" h="1538954" w="481584">
                  <a:moveTo>
                    <a:pt x="478536" y="1538954"/>
                  </a:moveTo>
                  <a:cubicBezTo>
                    <a:pt x="428339" y="1382839"/>
                    <a:pt x="343757" y="1103471"/>
                    <a:pt x="270034" y="864679"/>
                  </a:cubicBezTo>
                  <a:cubicBezTo>
                    <a:pt x="196310" y="625888"/>
                    <a:pt x="129159" y="409194"/>
                    <a:pt x="79534" y="252793"/>
                  </a:cubicBezTo>
                  <a:cubicBezTo>
                    <a:pt x="54769" y="174784"/>
                    <a:pt x="34766" y="111538"/>
                    <a:pt x="20860" y="67627"/>
                  </a:cubicBezTo>
                  <a:lnTo>
                    <a:pt x="5239" y="17621"/>
                  </a:lnTo>
                  <a:lnTo>
                    <a:pt x="1238" y="4572"/>
                  </a:lnTo>
                  <a:cubicBezTo>
                    <a:pt x="746" y="3071"/>
                    <a:pt x="333" y="1544"/>
                    <a:pt x="0" y="0"/>
                  </a:cubicBezTo>
                  <a:cubicBezTo>
                    <a:pt x="0" y="0"/>
                    <a:pt x="572" y="1429"/>
                    <a:pt x="1619" y="4381"/>
                  </a:cubicBezTo>
                  <a:cubicBezTo>
                    <a:pt x="2667" y="7334"/>
                    <a:pt x="4191" y="11811"/>
                    <a:pt x="6096" y="17335"/>
                  </a:cubicBezTo>
                  <a:lnTo>
                    <a:pt x="22860" y="67437"/>
                  </a:lnTo>
                  <a:cubicBezTo>
                    <a:pt x="37338" y="110966"/>
                    <a:pt x="57817" y="174117"/>
                    <a:pt x="82963" y="252127"/>
                  </a:cubicBezTo>
                  <a:cubicBezTo>
                    <a:pt x="133064" y="408337"/>
                    <a:pt x="200597" y="624554"/>
                    <a:pt x="274415" y="863632"/>
                  </a:cubicBezTo>
                  <a:cubicBezTo>
                    <a:pt x="348234" y="1102709"/>
                    <a:pt x="432245" y="1381601"/>
                    <a:pt x="481584" y="153800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50"/>
            <p:cNvSpPr/>
            <p:nvPr/>
          </p:nvSpPr>
          <p:spPr>
            <a:xfrm>
              <a:off x="2851213" y="3902201"/>
              <a:ext cx="231171" cy="143541"/>
            </a:xfrm>
            <a:custGeom>
              <a:rect b="b" l="l" r="r" t="t"/>
              <a:pathLst>
                <a:path extrusionOk="0" h="143541" w="231171">
                  <a:moveTo>
                    <a:pt x="0" y="0"/>
                  </a:moveTo>
                  <a:cubicBezTo>
                    <a:pt x="3323" y="1232"/>
                    <a:pt x="6515" y="2796"/>
                    <a:pt x="9525" y="4667"/>
                  </a:cubicBezTo>
                  <a:cubicBezTo>
                    <a:pt x="15621" y="7906"/>
                    <a:pt x="24384" y="12763"/>
                    <a:pt x="35052" y="18955"/>
                  </a:cubicBezTo>
                  <a:cubicBezTo>
                    <a:pt x="56293" y="31337"/>
                    <a:pt x="85344" y="49244"/>
                    <a:pt x="116967" y="69533"/>
                  </a:cubicBezTo>
                  <a:lnTo>
                    <a:pt x="197834" y="121729"/>
                  </a:lnTo>
                  <a:lnTo>
                    <a:pt x="222409" y="137446"/>
                  </a:lnTo>
                  <a:cubicBezTo>
                    <a:pt x="225549" y="139143"/>
                    <a:pt x="228488" y="141188"/>
                    <a:pt x="231172" y="143542"/>
                  </a:cubicBezTo>
                  <a:cubicBezTo>
                    <a:pt x="227834" y="142383"/>
                    <a:pt x="224638" y="140850"/>
                    <a:pt x="221647" y="138970"/>
                  </a:cubicBezTo>
                  <a:cubicBezTo>
                    <a:pt x="215551" y="135731"/>
                    <a:pt x="206883" y="130874"/>
                    <a:pt x="196310" y="124587"/>
                  </a:cubicBezTo>
                  <a:cubicBezTo>
                    <a:pt x="175070" y="111919"/>
                    <a:pt x="146304" y="93726"/>
                    <a:pt x="114681" y="73438"/>
                  </a:cubicBezTo>
                  <a:lnTo>
                    <a:pt x="33433" y="22098"/>
                  </a:lnTo>
                  <a:lnTo>
                    <a:pt x="8763" y="6572"/>
                  </a:lnTo>
                  <a:cubicBezTo>
                    <a:pt x="5584" y="4749"/>
                    <a:pt x="2641" y="254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50"/>
            <p:cNvSpPr/>
            <p:nvPr/>
          </p:nvSpPr>
          <p:spPr>
            <a:xfrm>
              <a:off x="3094077" y="3766560"/>
              <a:ext cx="156637" cy="272039"/>
            </a:xfrm>
            <a:custGeom>
              <a:rect b="b" l="l" r="r" t="t"/>
              <a:pathLst>
                <a:path extrusionOk="0" h="272039" w="156637">
                  <a:moveTo>
                    <a:pt x="23" y="272039"/>
                  </a:moveTo>
                  <a:cubicBezTo>
                    <a:pt x="-1024" y="271373"/>
                    <a:pt x="33170" y="209937"/>
                    <a:pt x="76223" y="134880"/>
                  </a:cubicBezTo>
                  <a:cubicBezTo>
                    <a:pt x="119276" y="59822"/>
                    <a:pt x="155567" y="-661"/>
                    <a:pt x="156614" y="5"/>
                  </a:cubicBezTo>
                  <a:cubicBezTo>
                    <a:pt x="157662" y="672"/>
                    <a:pt x="123563" y="62013"/>
                    <a:pt x="80414" y="137165"/>
                  </a:cubicBezTo>
                  <a:cubicBezTo>
                    <a:pt x="37266" y="212318"/>
                    <a:pt x="1547" y="272039"/>
                    <a:pt x="23" y="2720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50"/>
            <p:cNvSpPr/>
            <p:nvPr/>
          </p:nvSpPr>
          <p:spPr>
            <a:xfrm>
              <a:off x="3190875" y="4210240"/>
              <a:ext cx="192690" cy="200311"/>
            </a:xfrm>
            <a:custGeom>
              <a:rect b="b" l="l" r="r" t="t"/>
              <a:pathLst>
                <a:path extrusionOk="0" h="200311" w="192690">
                  <a:moveTo>
                    <a:pt x="0" y="200311"/>
                  </a:moveTo>
                  <a:cubicBezTo>
                    <a:pt x="2209" y="197377"/>
                    <a:pt x="4732" y="194695"/>
                    <a:pt x="7525" y="192310"/>
                  </a:cubicBezTo>
                  <a:lnTo>
                    <a:pt x="29051" y="171736"/>
                  </a:lnTo>
                  <a:cubicBezTo>
                    <a:pt x="47149" y="154305"/>
                    <a:pt x="72104" y="130112"/>
                    <a:pt x="98584" y="102394"/>
                  </a:cubicBezTo>
                  <a:cubicBezTo>
                    <a:pt x="125063" y="74676"/>
                    <a:pt x="148400" y="48959"/>
                    <a:pt x="165259" y="30099"/>
                  </a:cubicBezTo>
                  <a:lnTo>
                    <a:pt x="184975" y="7811"/>
                  </a:lnTo>
                  <a:cubicBezTo>
                    <a:pt x="187249" y="4928"/>
                    <a:pt x="189836" y="2309"/>
                    <a:pt x="192691" y="0"/>
                  </a:cubicBezTo>
                  <a:cubicBezTo>
                    <a:pt x="190889" y="3181"/>
                    <a:pt x="188784" y="6179"/>
                    <a:pt x="186404" y="8954"/>
                  </a:cubicBezTo>
                  <a:cubicBezTo>
                    <a:pt x="182118" y="14573"/>
                    <a:pt x="175831" y="22574"/>
                    <a:pt x="167354" y="32290"/>
                  </a:cubicBezTo>
                  <a:cubicBezTo>
                    <a:pt x="151352" y="51340"/>
                    <a:pt x="128492" y="77915"/>
                    <a:pt x="101822" y="105632"/>
                  </a:cubicBezTo>
                  <a:cubicBezTo>
                    <a:pt x="75152" y="133350"/>
                    <a:pt x="49911" y="157258"/>
                    <a:pt x="31147" y="174117"/>
                  </a:cubicBezTo>
                  <a:cubicBezTo>
                    <a:pt x="21622" y="182499"/>
                    <a:pt x="14097" y="189167"/>
                    <a:pt x="8668" y="193643"/>
                  </a:cubicBezTo>
                  <a:cubicBezTo>
                    <a:pt x="6018" y="196161"/>
                    <a:pt x="3113" y="198396"/>
                    <a:pt x="0" y="2003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50"/>
            <p:cNvSpPr/>
            <p:nvPr/>
          </p:nvSpPr>
          <p:spPr>
            <a:xfrm>
              <a:off x="2944082" y="4335875"/>
              <a:ext cx="246507" cy="71247"/>
            </a:xfrm>
            <a:custGeom>
              <a:rect b="b" l="l" r="r" t="t"/>
              <a:pathLst>
                <a:path extrusionOk="0" h="71247" w="246507">
                  <a:moveTo>
                    <a:pt x="0" y="0"/>
                  </a:moveTo>
                  <a:cubicBezTo>
                    <a:pt x="3243" y="287"/>
                    <a:pt x="6441" y="958"/>
                    <a:pt x="9525" y="2000"/>
                  </a:cubicBezTo>
                  <a:lnTo>
                    <a:pt x="36195" y="8858"/>
                  </a:lnTo>
                  <a:cubicBezTo>
                    <a:pt x="58674" y="14954"/>
                    <a:pt x="89535" y="23527"/>
                    <a:pt x="123634" y="33433"/>
                  </a:cubicBezTo>
                  <a:cubicBezTo>
                    <a:pt x="157734" y="43339"/>
                    <a:pt x="188500" y="52483"/>
                    <a:pt x="210693" y="59246"/>
                  </a:cubicBezTo>
                  <a:lnTo>
                    <a:pt x="236982" y="67532"/>
                  </a:lnTo>
                  <a:cubicBezTo>
                    <a:pt x="240312" y="68329"/>
                    <a:pt x="243517" y="69579"/>
                    <a:pt x="246507" y="71247"/>
                  </a:cubicBezTo>
                  <a:cubicBezTo>
                    <a:pt x="243273" y="70904"/>
                    <a:pt x="240081" y="70234"/>
                    <a:pt x="236982" y="69247"/>
                  </a:cubicBezTo>
                  <a:lnTo>
                    <a:pt x="210312" y="62389"/>
                  </a:lnTo>
                  <a:cubicBezTo>
                    <a:pt x="187833" y="56293"/>
                    <a:pt x="156972" y="47625"/>
                    <a:pt x="122873" y="37814"/>
                  </a:cubicBezTo>
                  <a:cubicBezTo>
                    <a:pt x="88773" y="28004"/>
                    <a:pt x="58007" y="18764"/>
                    <a:pt x="35814" y="12002"/>
                  </a:cubicBezTo>
                  <a:lnTo>
                    <a:pt x="9525" y="3715"/>
                  </a:lnTo>
                  <a:cubicBezTo>
                    <a:pt x="6212" y="2864"/>
                    <a:pt x="3014" y="161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50"/>
            <p:cNvSpPr/>
            <p:nvPr/>
          </p:nvSpPr>
          <p:spPr>
            <a:xfrm>
              <a:off x="2987706" y="4675441"/>
              <a:ext cx="317182" cy="88201"/>
            </a:xfrm>
            <a:custGeom>
              <a:rect b="b" l="l" r="r" t="t"/>
              <a:pathLst>
                <a:path extrusionOk="0" h="88201" w="317182">
                  <a:moveTo>
                    <a:pt x="0" y="0"/>
                  </a:moveTo>
                  <a:cubicBezTo>
                    <a:pt x="4319" y="496"/>
                    <a:pt x="8589" y="1356"/>
                    <a:pt x="12764" y="2572"/>
                  </a:cubicBezTo>
                  <a:lnTo>
                    <a:pt x="46958" y="11335"/>
                  </a:lnTo>
                  <a:cubicBezTo>
                    <a:pt x="75533" y="18955"/>
                    <a:pt x="115443" y="29718"/>
                    <a:pt x="159258" y="41910"/>
                  </a:cubicBezTo>
                  <a:cubicBezTo>
                    <a:pt x="203073" y="54102"/>
                    <a:pt x="242602" y="65342"/>
                    <a:pt x="271177" y="73724"/>
                  </a:cubicBezTo>
                  <a:lnTo>
                    <a:pt x="304991" y="83916"/>
                  </a:lnTo>
                  <a:cubicBezTo>
                    <a:pt x="309173" y="84982"/>
                    <a:pt x="313253" y="86416"/>
                    <a:pt x="317183" y="88202"/>
                  </a:cubicBezTo>
                  <a:cubicBezTo>
                    <a:pt x="312886" y="87757"/>
                    <a:pt x="308644" y="86896"/>
                    <a:pt x="304514" y="85630"/>
                  </a:cubicBezTo>
                  <a:lnTo>
                    <a:pt x="270320" y="76867"/>
                  </a:lnTo>
                  <a:cubicBezTo>
                    <a:pt x="241745" y="69247"/>
                    <a:pt x="201835" y="58484"/>
                    <a:pt x="158020" y="46292"/>
                  </a:cubicBezTo>
                  <a:cubicBezTo>
                    <a:pt x="114205" y="34100"/>
                    <a:pt x="74676" y="22860"/>
                    <a:pt x="46006" y="14478"/>
                  </a:cubicBezTo>
                  <a:lnTo>
                    <a:pt x="12668" y="4382"/>
                  </a:lnTo>
                  <a:cubicBezTo>
                    <a:pt x="8333" y="3268"/>
                    <a:pt x="4096" y="180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50"/>
            <p:cNvSpPr/>
            <p:nvPr/>
          </p:nvSpPr>
          <p:spPr>
            <a:xfrm>
              <a:off x="3297935" y="4498848"/>
              <a:ext cx="237743" cy="260603"/>
            </a:xfrm>
            <a:custGeom>
              <a:rect b="b" l="l" r="r" t="t"/>
              <a:pathLst>
                <a:path extrusionOk="0" h="260603" w="237743">
                  <a:moveTo>
                    <a:pt x="0" y="260604"/>
                  </a:moveTo>
                  <a:cubicBezTo>
                    <a:pt x="2848" y="256856"/>
                    <a:pt x="6036" y="253381"/>
                    <a:pt x="9525" y="250222"/>
                  </a:cubicBezTo>
                  <a:cubicBezTo>
                    <a:pt x="16383" y="243268"/>
                    <a:pt x="25146" y="234124"/>
                    <a:pt x="35814" y="223075"/>
                  </a:cubicBezTo>
                  <a:cubicBezTo>
                    <a:pt x="58007" y="200215"/>
                    <a:pt x="88583" y="168402"/>
                    <a:pt x="121539" y="132397"/>
                  </a:cubicBezTo>
                  <a:cubicBezTo>
                    <a:pt x="154496" y="96393"/>
                    <a:pt x="183071" y="63055"/>
                    <a:pt x="203740" y="38767"/>
                  </a:cubicBezTo>
                  <a:lnTo>
                    <a:pt x="228219" y="10192"/>
                  </a:lnTo>
                  <a:cubicBezTo>
                    <a:pt x="231102" y="6533"/>
                    <a:pt x="234288" y="3123"/>
                    <a:pt x="237744" y="0"/>
                  </a:cubicBezTo>
                  <a:cubicBezTo>
                    <a:pt x="235463" y="4037"/>
                    <a:pt x="232783" y="7834"/>
                    <a:pt x="229743" y="11335"/>
                  </a:cubicBezTo>
                  <a:cubicBezTo>
                    <a:pt x="224314" y="18479"/>
                    <a:pt x="216408" y="28670"/>
                    <a:pt x="206312" y="41053"/>
                  </a:cubicBezTo>
                  <a:cubicBezTo>
                    <a:pt x="186309" y="65913"/>
                    <a:pt x="157829" y="99631"/>
                    <a:pt x="125063" y="135731"/>
                  </a:cubicBezTo>
                  <a:cubicBezTo>
                    <a:pt x="92297" y="171831"/>
                    <a:pt x="61341" y="203263"/>
                    <a:pt x="38576" y="225647"/>
                  </a:cubicBezTo>
                  <a:cubicBezTo>
                    <a:pt x="27146" y="236791"/>
                    <a:pt x="17812" y="245650"/>
                    <a:pt x="11144" y="251746"/>
                  </a:cubicBezTo>
                  <a:cubicBezTo>
                    <a:pt x="7656" y="254972"/>
                    <a:pt x="3931" y="257933"/>
                    <a:pt x="0" y="2606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8" name="Google Shape;288;p50"/>
          <p:cNvSpPr txBox="1"/>
          <p:nvPr>
            <p:ph idx="1" type="body"/>
          </p:nvPr>
        </p:nvSpPr>
        <p:spPr>
          <a:xfrm>
            <a:off x="1404864" y="2883354"/>
            <a:ext cx="2002971" cy="24379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9" name="Google Shape;289;p50"/>
          <p:cNvSpPr/>
          <p:nvPr>
            <p:ph idx="3" type="pic"/>
          </p:nvPr>
        </p:nvSpPr>
        <p:spPr>
          <a:xfrm>
            <a:off x="2201549" y="1955043"/>
            <a:ext cx="836951" cy="53542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4224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1"/>
          <p:cNvSpPr/>
          <p:nvPr/>
        </p:nvSpPr>
        <p:spPr>
          <a:xfrm>
            <a:off x="623786" y="0"/>
            <a:ext cx="4453557" cy="6858000"/>
          </a:xfrm>
          <a:prstGeom prst="parallelogram">
            <a:avLst>
              <a:gd fmla="val 34279" name="adj"/>
            </a:avLst>
          </a:prstGeom>
          <a:solidFill>
            <a:srgbClr val="00B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51"/>
          <p:cNvSpPr/>
          <p:nvPr>
            <p:ph idx="2" type="pic"/>
          </p:nvPr>
        </p:nvSpPr>
        <p:spPr>
          <a:xfrm>
            <a:off x="6450013" y="2479675"/>
            <a:ext cx="4814887" cy="2841625"/>
          </a:xfrm>
          <a:prstGeom prst="rect">
            <a:avLst/>
          </a:prstGeom>
          <a:noFill/>
          <a:ln>
            <a:noFill/>
          </a:ln>
        </p:spPr>
      </p:sp>
      <p:pic>
        <p:nvPicPr>
          <p:cNvPr id="293" name="Google Shape;29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4" name="Google Shape;294;p51"/>
          <p:cNvGrpSpPr/>
          <p:nvPr/>
        </p:nvGrpSpPr>
        <p:grpSpPr>
          <a:xfrm>
            <a:off x="261305" y="5010433"/>
            <a:ext cx="939848" cy="1733267"/>
            <a:chOff x="2728251" y="3236115"/>
            <a:chExt cx="939848" cy="1733267"/>
          </a:xfrm>
        </p:grpSpPr>
        <p:sp>
          <p:nvSpPr>
            <p:cNvPr id="295" name="Google Shape;295;p51"/>
            <p:cNvSpPr/>
            <p:nvPr/>
          </p:nvSpPr>
          <p:spPr>
            <a:xfrm>
              <a:off x="2728251" y="3236115"/>
              <a:ext cx="939848" cy="1697834"/>
            </a:xfrm>
            <a:custGeom>
              <a:rect b="b" l="l" r="r" t="t"/>
              <a:pathLst>
                <a:path extrusionOk="0" h="1697834" w="939848">
                  <a:moveTo>
                    <a:pt x="101911" y="2384"/>
                  </a:moveTo>
                  <a:cubicBezTo>
                    <a:pt x="101911" y="2384"/>
                    <a:pt x="3899" y="20672"/>
                    <a:pt x="69145" y="234223"/>
                  </a:cubicBezTo>
                  <a:cubicBezTo>
                    <a:pt x="134392" y="447773"/>
                    <a:pt x="186398" y="557120"/>
                    <a:pt x="186398" y="557120"/>
                  </a:cubicBezTo>
                  <a:cubicBezTo>
                    <a:pt x="186398" y="557120"/>
                    <a:pt x="195923" y="605793"/>
                    <a:pt x="156490" y="606079"/>
                  </a:cubicBezTo>
                  <a:cubicBezTo>
                    <a:pt x="117056" y="606364"/>
                    <a:pt x="35236" y="577980"/>
                    <a:pt x="9900" y="621509"/>
                  </a:cubicBezTo>
                  <a:cubicBezTo>
                    <a:pt x="-16294" y="666943"/>
                    <a:pt x="10852" y="719045"/>
                    <a:pt x="75241" y="771909"/>
                  </a:cubicBezTo>
                  <a:cubicBezTo>
                    <a:pt x="139630" y="824773"/>
                    <a:pt x="276600" y="945740"/>
                    <a:pt x="288982" y="956694"/>
                  </a:cubicBezTo>
                  <a:cubicBezTo>
                    <a:pt x="301365" y="967648"/>
                    <a:pt x="310985" y="991079"/>
                    <a:pt x="284125" y="995651"/>
                  </a:cubicBezTo>
                  <a:cubicBezTo>
                    <a:pt x="257264" y="1000223"/>
                    <a:pt x="64097" y="986126"/>
                    <a:pt x="63049" y="1078423"/>
                  </a:cubicBezTo>
                  <a:cubicBezTo>
                    <a:pt x="62002" y="1170721"/>
                    <a:pt x="265741" y="1287973"/>
                    <a:pt x="287744" y="1301499"/>
                  </a:cubicBezTo>
                  <a:cubicBezTo>
                    <a:pt x="309747" y="1315024"/>
                    <a:pt x="313652" y="1325788"/>
                    <a:pt x="309461" y="1338456"/>
                  </a:cubicBezTo>
                  <a:cubicBezTo>
                    <a:pt x="305270" y="1351124"/>
                    <a:pt x="240786" y="1340266"/>
                    <a:pt x="185636" y="1338456"/>
                  </a:cubicBezTo>
                  <a:cubicBezTo>
                    <a:pt x="130486" y="1336646"/>
                    <a:pt x="66478" y="1344552"/>
                    <a:pt x="70288" y="1397701"/>
                  </a:cubicBezTo>
                  <a:cubicBezTo>
                    <a:pt x="74098" y="1450851"/>
                    <a:pt x="184588" y="1580486"/>
                    <a:pt x="491960" y="1666592"/>
                  </a:cubicBezTo>
                  <a:lnTo>
                    <a:pt x="637121" y="1697834"/>
                  </a:lnTo>
                  <a:lnTo>
                    <a:pt x="738848" y="1588297"/>
                  </a:lnTo>
                  <a:cubicBezTo>
                    <a:pt x="941445" y="1341123"/>
                    <a:pt x="957066" y="1171768"/>
                    <a:pt x="929348" y="1126048"/>
                  </a:cubicBezTo>
                  <a:cubicBezTo>
                    <a:pt x="901630" y="1080328"/>
                    <a:pt x="845052" y="1110808"/>
                    <a:pt x="800856" y="1143765"/>
                  </a:cubicBezTo>
                  <a:cubicBezTo>
                    <a:pt x="756660" y="1176721"/>
                    <a:pt x="710273" y="1222537"/>
                    <a:pt x="699319" y="1214631"/>
                  </a:cubicBezTo>
                  <a:cubicBezTo>
                    <a:pt x="688366" y="1206725"/>
                    <a:pt x="685413" y="1195581"/>
                    <a:pt x="695890" y="1171959"/>
                  </a:cubicBezTo>
                  <a:cubicBezTo>
                    <a:pt x="706368" y="1148337"/>
                    <a:pt x="805428" y="935072"/>
                    <a:pt x="751707" y="860301"/>
                  </a:cubicBezTo>
                  <a:cubicBezTo>
                    <a:pt x="697986" y="785530"/>
                    <a:pt x="547872" y="907926"/>
                    <a:pt x="523107" y="919451"/>
                  </a:cubicBezTo>
                  <a:cubicBezTo>
                    <a:pt x="498342" y="930976"/>
                    <a:pt x="493103" y="906211"/>
                    <a:pt x="496818" y="890876"/>
                  </a:cubicBezTo>
                  <a:cubicBezTo>
                    <a:pt x="500533" y="875541"/>
                    <a:pt x="543300" y="697138"/>
                    <a:pt x="565684" y="616842"/>
                  </a:cubicBezTo>
                  <a:cubicBezTo>
                    <a:pt x="588067" y="536546"/>
                    <a:pt x="580447" y="478348"/>
                    <a:pt x="532822" y="456250"/>
                  </a:cubicBezTo>
                  <a:cubicBezTo>
                    <a:pt x="486912" y="434914"/>
                    <a:pt x="436144" y="505114"/>
                    <a:pt x="403568" y="527593"/>
                  </a:cubicBezTo>
                  <a:cubicBezTo>
                    <a:pt x="370993" y="550072"/>
                    <a:pt x="351085" y="504732"/>
                    <a:pt x="351085" y="504732"/>
                  </a:cubicBezTo>
                  <a:cubicBezTo>
                    <a:pt x="351085" y="504732"/>
                    <a:pt x="330988" y="385384"/>
                    <a:pt x="261836" y="173072"/>
                  </a:cubicBezTo>
                  <a:cubicBezTo>
                    <a:pt x="192685" y="-39240"/>
                    <a:pt x="99911" y="3527"/>
                    <a:pt x="99911" y="3527"/>
                  </a:cubicBezTo>
                </a:path>
              </a:pathLst>
            </a:custGeom>
            <a:solidFill>
              <a:srgbClr val="C4E0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51"/>
            <p:cNvSpPr/>
            <p:nvPr/>
          </p:nvSpPr>
          <p:spPr>
            <a:xfrm>
              <a:off x="2888360" y="3430428"/>
              <a:ext cx="481584" cy="1538954"/>
            </a:xfrm>
            <a:custGeom>
              <a:rect b="b" l="l" r="r" t="t"/>
              <a:pathLst>
                <a:path extrusionOk="0" h="1538954" w="481584">
                  <a:moveTo>
                    <a:pt x="478536" y="1538954"/>
                  </a:moveTo>
                  <a:cubicBezTo>
                    <a:pt x="428339" y="1382839"/>
                    <a:pt x="343757" y="1103471"/>
                    <a:pt x="270034" y="864679"/>
                  </a:cubicBezTo>
                  <a:cubicBezTo>
                    <a:pt x="196310" y="625888"/>
                    <a:pt x="129159" y="409194"/>
                    <a:pt x="79534" y="252793"/>
                  </a:cubicBezTo>
                  <a:cubicBezTo>
                    <a:pt x="54769" y="174784"/>
                    <a:pt x="34766" y="111538"/>
                    <a:pt x="20860" y="67627"/>
                  </a:cubicBezTo>
                  <a:lnTo>
                    <a:pt x="5239" y="17621"/>
                  </a:lnTo>
                  <a:lnTo>
                    <a:pt x="1238" y="4572"/>
                  </a:lnTo>
                  <a:cubicBezTo>
                    <a:pt x="746" y="3071"/>
                    <a:pt x="333" y="1544"/>
                    <a:pt x="0" y="0"/>
                  </a:cubicBezTo>
                  <a:cubicBezTo>
                    <a:pt x="0" y="0"/>
                    <a:pt x="572" y="1429"/>
                    <a:pt x="1619" y="4381"/>
                  </a:cubicBezTo>
                  <a:cubicBezTo>
                    <a:pt x="2667" y="7334"/>
                    <a:pt x="4191" y="11811"/>
                    <a:pt x="6096" y="17335"/>
                  </a:cubicBezTo>
                  <a:lnTo>
                    <a:pt x="22860" y="67437"/>
                  </a:lnTo>
                  <a:cubicBezTo>
                    <a:pt x="37338" y="110966"/>
                    <a:pt x="57817" y="174117"/>
                    <a:pt x="82963" y="252127"/>
                  </a:cubicBezTo>
                  <a:cubicBezTo>
                    <a:pt x="133064" y="408337"/>
                    <a:pt x="200597" y="624554"/>
                    <a:pt x="274415" y="863632"/>
                  </a:cubicBezTo>
                  <a:cubicBezTo>
                    <a:pt x="348234" y="1102709"/>
                    <a:pt x="432245" y="1381601"/>
                    <a:pt x="481584" y="153800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51"/>
            <p:cNvSpPr/>
            <p:nvPr/>
          </p:nvSpPr>
          <p:spPr>
            <a:xfrm>
              <a:off x="2851213" y="3902201"/>
              <a:ext cx="231171" cy="143541"/>
            </a:xfrm>
            <a:custGeom>
              <a:rect b="b" l="l" r="r" t="t"/>
              <a:pathLst>
                <a:path extrusionOk="0" h="143541" w="231171">
                  <a:moveTo>
                    <a:pt x="0" y="0"/>
                  </a:moveTo>
                  <a:cubicBezTo>
                    <a:pt x="3323" y="1232"/>
                    <a:pt x="6515" y="2796"/>
                    <a:pt x="9525" y="4667"/>
                  </a:cubicBezTo>
                  <a:cubicBezTo>
                    <a:pt x="15621" y="7906"/>
                    <a:pt x="24384" y="12763"/>
                    <a:pt x="35052" y="18955"/>
                  </a:cubicBezTo>
                  <a:cubicBezTo>
                    <a:pt x="56293" y="31337"/>
                    <a:pt x="85344" y="49244"/>
                    <a:pt x="116967" y="69533"/>
                  </a:cubicBezTo>
                  <a:lnTo>
                    <a:pt x="197834" y="121729"/>
                  </a:lnTo>
                  <a:lnTo>
                    <a:pt x="222409" y="137446"/>
                  </a:lnTo>
                  <a:cubicBezTo>
                    <a:pt x="225549" y="139143"/>
                    <a:pt x="228488" y="141188"/>
                    <a:pt x="231172" y="143542"/>
                  </a:cubicBezTo>
                  <a:cubicBezTo>
                    <a:pt x="227834" y="142383"/>
                    <a:pt x="224638" y="140850"/>
                    <a:pt x="221647" y="138970"/>
                  </a:cubicBezTo>
                  <a:cubicBezTo>
                    <a:pt x="215551" y="135731"/>
                    <a:pt x="206883" y="130874"/>
                    <a:pt x="196310" y="124587"/>
                  </a:cubicBezTo>
                  <a:cubicBezTo>
                    <a:pt x="175070" y="111919"/>
                    <a:pt x="146304" y="93726"/>
                    <a:pt x="114681" y="73438"/>
                  </a:cubicBezTo>
                  <a:lnTo>
                    <a:pt x="33433" y="22098"/>
                  </a:lnTo>
                  <a:lnTo>
                    <a:pt x="8763" y="6572"/>
                  </a:lnTo>
                  <a:cubicBezTo>
                    <a:pt x="5584" y="4749"/>
                    <a:pt x="2641" y="254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51"/>
            <p:cNvSpPr/>
            <p:nvPr/>
          </p:nvSpPr>
          <p:spPr>
            <a:xfrm>
              <a:off x="3094077" y="3766560"/>
              <a:ext cx="156637" cy="272039"/>
            </a:xfrm>
            <a:custGeom>
              <a:rect b="b" l="l" r="r" t="t"/>
              <a:pathLst>
                <a:path extrusionOk="0" h="272039" w="156637">
                  <a:moveTo>
                    <a:pt x="23" y="272039"/>
                  </a:moveTo>
                  <a:cubicBezTo>
                    <a:pt x="-1024" y="271373"/>
                    <a:pt x="33170" y="209937"/>
                    <a:pt x="76223" y="134880"/>
                  </a:cubicBezTo>
                  <a:cubicBezTo>
                    <a:pt x="119276" y="59822"/>
                    <a:pt x="155567" y="-661"/>
                    <a:pt x="156614" y="5"/>
                  </a:cubicBezTo>
                  <a:cubicBezTo>
                    <a:pt x="157662" y="672"/>
                    <a:pt x="123563" y="62013"/>
                    <a:pt x="80414" y="137165"/>
                  </a:cubicBezTo>
                  <a:cubicBezTo>
                    <a:pt x="37266" y="212318"/>
                    <a:pt x="1547" y="272039"/>
                    <a:pt x="23" y="2720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51"/>
            <p:cNvSpPr/>
            <p:nvPr/>
          </p:nvSpPr>
          <p:spPr>
            <a:xfrm>
              <a:off x="3190875" y="4210240"/>
              <a:ext cx="192690" cy="200311"/>
            </a:xfrm>
            <a:custGeom>
              <a:rect b="b" l="l" r="r" t="t"/>
              <a:pathLst>
                <a:path extrusionOk="0" h="200311" w="192690">
                  <a:moveTo>
                    <a:pt x="0" y="200311"/>
                  </a:moveTo>
                  <a:cubicBezTo>
                    <a:pt x="2209" y="197377"/>
                    <a:pt x="4732" y="194695"/>
                    <a:pt x="7525" y="192310"/>
                  </a:cubicBezTo>
                  <a:lnTo>
                    <a:pt x="29051" y="171736"/>
                  </a:lnTo>
                  <a:cubicBezTo>
                    <a:pt x="47149" y="154305"/>
                    <a:pt x="72104" y="130112"/>
                    <a:pt x="98584" y="102394"/>
                  </a:cubicBezTo>
                  <a:cubicBezTo>
                    <a:pt x="125063" y="74676"/>
                    <a:pt x="148400" y="48959"/>
                    <a:pt x="165259" y="30099"/>
                  </a:cubicBezTo>
                  <a:lnTo>
                    <a:pt x="184975" y="7811"/>
                  </a:lnTo>
                  <a:cubicBezTo>
                    <a:pt x="187249" y="4928"/>
                    <a:pt x="189836" y="2309"/>
                    <a:pt x="192691" y="0"/>
                  </a:cubicBezTo>
                  <a:cubicBezTo>
                    <a:pt x="190889" y="3181"/>
                    <a:pt x="188784" y="6179"/>
                    <a:pt x="186404" y="8954"/>
                  </a:cubicBezTo>
                  <a:cubicBezTo>
                    <a:pt x="182118" y="14573"/>
                    <a:pt x="175831" y="22574"/>
                    <a:pt x="167354" y="32290"/>
                  </a:cubicBezTo>
                  <a:cubicBezTo>
                    <a:pt x="151352" y="51340"/>
                    <a:pt x="128492" y="77915"/>
                    <a:pt x="101822" y="105632"/>
                  </a:cubicBezTo>
                  <a:cubicBezTo>
                    <a:pt x="75152" y="133350"/>
                    <a:pt x="49911" y="157258"/>
                    <a:pt x="31147" y="174117"/>
                  </a:cubicBezTo>
                  <a:cubicBezTo>
                    <a:pt x="21622" y="182499"/>
                    <a:pt x="14097" y="189167"/>
                    <a:pt x="8668" y="193643"/>
                  </a:cubicBezTo>
                  <a:cubicBezTo>
                    <a:pt x="6018" y="196161"/>
                    <a:pt x="3113" y="198396"/>
                    <a:pt x="0" y="2003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51"/>
            <p:cNvSpPr/>
            <p:nvPr/>
          </p:nvSpPr>
          <p:spPr>
            <a:xfrm>
              <a:off x="2944082" y="4335875"/>
              <a:ext cx="246507" cy="71247"/>
            </a:xfrm>
            <a:custGeom>
              <a:rect b="b" l="l" r="r" t="t"/>
              <a:pathLst>
                <a:path extrusionOk="0" h="71247" w="246507">
                  <a:moveTo>
                    <a:pt x="0" y="0"/>
                  </a:moveTo>
                  <a:cubicBezTo>
                    <a:pt x="3243" y="287"/>
                    <a:pt x="6441" y="958"/>
                    <a:pt x="9525" y="2000"/>
                  </a:cubicBezTo>
                  <a:lnTo>
                    <a:pt x="36195" y="8858"/>
                  </a:lnTo>
                  <a:cubicBezTo>
                    <a:pt x="58674" y="14954"/>
                    <a:pt x="89535" y="23527"/>
                    <a:pt x="123634" y="33433"/>
                  </a:cubicBezTo>
                  <a:cubicBezTo>
                    <a:pt x="157734" y="43339"/>
                    <a:pt x="188500" y="52483"/>
                    <a:pt x="210693" y="59246"/>
                  </a:cubicBezTo>
                  <a:lnTo>
                    <a:pt x="236982" y="67532"/>
                  </a:lnTo>
                  <a:cubicBezTo>
                    <a:pt x="240312" y="68329"/>
                    <a:pt x="243517" y="69579"/>
                    <a:pt x="246507" y="71247"/>
                  </a:cubicBezTo>
                  <a:cubicBezTo>
                    <a:pt x="243273" y="70904"/>
                    <a:pt x="240081" y="70234"/>
                    <a:pt x="236982" y="69247"/>
                  </a:cubicBezTo>
                  <a:lnTo>
                    <a:pt x="210312" y="62389"/>
                  </a:lnTo>
                  <a:cubicBezTo>
                    <a:pt x="187833" y="56293"/>
                    <a:pt x="156972" y="47625"/>
                    <a:pt x="122873" y="37814"/>
                  </a:cubicBezTo>
                  <a:cubicBezTo>
                    <a:pt x="88773" y="28004"/>
                    <a:pt x="58007" y="18764"/>
                    <a:pt x="35814" y="12002"/>
                  </a:cubicBezTo>
                  <a:lnTo>
                    <a:pt x="9525" y="3715"/>
                  </a:lnTo>
                  <a:cubicBezTo>
                    <a:pt x="6212" y="2864"/>
                    <a:pt x="3014" y="161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51"/>
            <p:cNvSpPr/>
            <p:nvPr/>
          </p:nvSpPr>
          <p:spPr>
            <a:xfrm>
              <a:off x="2987706" y="4675441"/>
              <a:ext cx="317182" cy="88201"/>
            </a:xfrm>
            <a:custGeom>
              <a:rect b="b" l="l" r="r" t="t"/>
              <a:pathLst>
                <a:path extrusionOk="0" h="88201" w="317182">
                  <a:moveTo>
                    <a:pt x="0" y="0"/>
                  </a:moveTo>
                  <a:cubicBezTo>
                    <a:pt x="4319" y="496"/>
                    <a:pt x="8589" y="1356"/>
                    <a:pt x="12764" y="2572"/>
                  </a:cubicBezTo>
                  <a:lnTo>
                    <a:pt x="46958" y="11335"/>
                  </a:lnTo>
                  <a:cubicBezTo>
                    <a:pt x="75533" y="18955"/>
                    <a:pt x="115443" y="29718"/>
                    <a:pt x="159258" y="41910"/>
                  </a:cubicBezTo>
                  <a:cubicBezTo>
                    <a:pt x="203073" y="54102"/>
                    <a:pt x="242602" y="65342"/>
                    <a:pt x="271177" y="73724"/>
                  </a:cubicBezTo>
                  <a:lnTo>
                    <a:pt x="304991" y="83916"/>
                  </a:lnTo>
                  <a:cubicBezTo>
                    <a:pt x="309173" y="84982"/>
                    <a:pt x="313253" y="86416"/>
                    <a:pt x="317183" y="88202"/>
                  </a:cubicBezTo>
                  <a:cubicBezTo>
                    <a:pt x="312886" y="87757"/>
                    <a:pt x="308644" y="86896"/>
                    <a:pt x="304514" y="85630"/>
                  </a:cubicBezTo>
                  <a:lnTo>
                    <a:pt x="270320" y="76867"/>
                  </a:lnTo>
                  <a:cubicBezTo>
                    <a:pt x="241745" y="69247"/>
                    <a:pt x="201835" y="58484"/>
                    <a:pt x="158020" y="46292"/>
                  </a:cubicBezTo>
                  <a:cubicBezTo>
                    <a:pt x="114205" y="34100"/>
                    <a:pt x="74676" y="22860"/>
                    <a:pt x="46006" y="14478"/>
                  </a:cubicBezTo>
                  <a:lnTo>
                    <a:pt x="12668" y="4382"/>
                  </a:lnTo>
                  <a:cubicBezTo>
                    <a:pt x="8333" y="3268"/>
                    <a:pt x="4096" y="180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51"/>
            <p:cNvSpPr/>
            <p:nvPr/>
          </p:nvSpPr>
          <p:spPr>
            <a:xfrm>
              <a:off x="3297935" y="4498848"/>
              <a:ext cx="237743" cy="260603"/>
            </a:xfrm>
            <a:custGeom>
              <a:rect b="b" l="l" r="r" t="t"/>
              <a:pathLst>
                <a:path extrusionOk="0" h="260603" w="237743">
                  <a:moveTo>
                    <a:pt x="0" y="260604"/>
                  </a:moveTo>
                  <a:cubicBezTo>
                    <a:pt x="2848" y="256856"/>
                    <a:pt x="6036" y="253381"/>
                    <a:pt x="9525" y="250222"/>
                  </a:cubicBezTo>
                  <a:cubicBezTo>
                    <a:pt x="16383" y="243268"/>
                    <a:pt x="25146" y="234124"/>
                    <a:pt x="35814" y="223075"/>
                  </a:cubicBezTo>
                  <a:cubicBezTo>
                    <a:pt x="58007" y="200215"/>
                    <a:pt x="88583" y="168402"/>
                    <a:pt x="121539" y="132397"/>
                  </a:cubicBezTo>
                  <a:cubicBezTo>
                    <a:pt x="154496" y="96393"/>
                    <a:pt x="183071" y="63055"/>
                    <a:pt x="203740" y="38767"/>
                  </a:cubicBezTo>
                  <a:lnTo>
                    <a:pt x="228219" y="10192"/>
                  </a:lnTo>
                  <a:cubicBezTo>
                    <a:pt x="231102" y="6533"/>
                    <a:pt x="234288" y="3123"/>
                    <a:pt x="237744" y="0"/>
                  </a:cubicBezTo>
                  <a:cubicBezTo>
                    <a:pt x="235463" y="4037"/>
                    <a:pt x="232783" y="7834"/>
                    <a:pt x="229743" y="11335"/>
                  </a:cubicBezTo>
                  <a:cubicBezTo>
                    <a:pt x="224314" y="18479"/>
                    <a:pt x="216408" y="28670"/>
                    <a:pt x="206312" y="41053"/>
                  </a:cubicBezTo>
                  <a:cubicBezTo>
                    <a:pt x="186309" y="65913"/>
                    <a:pt x="157829" y="99631"/>
                    <a:pt x="125063" y="135731"/>
                  </a:cubicBezTo>
                  <a:cubicBezTo>
                    <a:pt x="92297" y="171831"/>
                    <a:pt x="61341" y="203263"/>
                    <a:pt x="38576" y="225647"/>
                  </a:cubicBezTo>
                  <a:cubicBezTo>
                    <a:pt x="27146" y="236791"/>
                    <a:pt x="17812" y="245650"/>
                    <a:pt x="11144" y="251746"/>
                  </a:cubicBezTo>
                  <a:cubicBezTo>
                    <a:pt x="7656" y="254972"/>
                    <a:pt x="3931" y="257933"/>
                    <a:pt x="0" y="2606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3" name="Google Shape;303;p51"/>
          <p:cNvSpPr txBox="1"/>
          <p:nvPr>
            <p:ph idx="1" type="body"/>
          </p:nvPr>
        </p:nvSpPr>
        <p:spPr>
          <a:xfrm>
            <a:off x="1404864" y="2883354"/>
            <a:ext cx="2002971" cy="24379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4" name="Google Shape;304;p51"/>
          <p:cNvSpPr/>
          <p:nvPr>
            <p:ph idx="3" type="pic"/>
          </p:nvPr>
        </p:nvSpPr>
        <p:spPr>
          <a:xfrm>
            <a:off x="2201549" y="1955043"/>
            <a:ext cx="836951" cy="53542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4248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2"/>
          <p:cNvSpPr/>
          <p:nvPr/>
        </p:nvSpPr>
        <p:spPr>
          <a:xfrm>
            <a:off x="609600" y="0"/>
            <a:ext cx="4453557" cy="6858000"/>
          </a:xfrm>
          <a:prstGeom prst="parallelogram">
            <a:avLst>
              <a:gd fmla="val 34279" name="adj"/>
            </a:avLst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52"/>
          <p:cNvSpPr/>
          <p:nvPr>
            <p:ph idx="2" type="pic"/>
          </p:nvPr>
        </p:nvSpPr>
        <p:spPr>
          <a:xfrm>
            <a:off x="6450013" y="2479675"/>
            <a:ext cx="4814887" cy="2841625"/>
          </a:xfrm>
          <a:prstGeom prst="rect">
            <a:avLst/>
          </a:prstGeom>
          <a:noFill/>
          <a:ln>
            <a:noFill/>
          </a:ln>
        </p:spPr>
      </p:sp>
      <p:pic>
        <p:nvPicPr>
          <p:cNvPr id="308" name="Google Shape;308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9" name="Google Shape;309;p52"/>
          <p:cNvGrpSpPr/>
          <p:nvPr/>
        </p:nvGrpSpPr>
        <p:grpSpPr>
          <a:xfrm>
            <a:off x="241512" y="4997733"/>
            <a:ext cx="939848" cy="1733267"/>
            <a:chOff x="2728251" y="3236115"/>
            <a:chExt cx="939848" cy="1733267"/>
          </a:xfrm>
        </p:grpSpPr>
        <p:sp>
          <p:nvSpPr>
            <p:cNvPr id="310" name="Google Shape;310;p52"/>
            <p:cNvSpPr/>
            <p:nvPr/>
          </p:nvSpPr>
          <p:spPr>
            <a:xfrm>
              <a:off x="2728251" y="3236115"/>
              <a:ext cx="939848" cy="1697834"/>
            </a:xfrm>
            <a:custGeom>
              <a:rect b="b" l="l" r="r" t="t"/>
              <a:pathLst>
                <a:path extrusionOk="0" h="1697834" w="939848">
                  <a:moveTo>
                    <a:pt x="101911" y="2384"/>
                  </a:moveTo>
                  <a:cubicBezTo>
                    <a:pt x="101911" y="2384"/>
                    <a:pt x="3899" y="20672"/>
                    <a:pt x="69145" y="234223"/>
                  </a:cubicBezTo>
                  <a:cubicBezTo>
                    <a:pt x="134392" y="447773"/>
                    <a:pt x="186398" y="557120"/>
                    <a:pt x="186398" y="557120"/>
                  </a:cubicBezTo>
                  <a:cubicBezTo>
                    <a:pt x="186398" y="557120"/>
                    <a:pt x="195923" y="605793"/>
                    <a:pt x="156490" y="606079"/>
                  </a:cubicBezTo>
                  <a:cubicBezTo>
                    <a:pt x="117056" y="606364"/>
                    <a:pt x="35236" y="577980"/>
                    <a:pt x="9900" y="621509"/>
                  </a:cubicBezTo>
                  <a:cubicBezTo>
                    <a:pt x="-16294" y="666943"/>
                    <a:pt x="10852" y="719045"/>
                    <a:pt x="75241" y="771909"/>
                  </a:cubicBezTo>
                  <a:cubicBezTo>
                    <a:pt x="139630" y="824773"/>
                    <a:pt x="276600" y="945740"/>
                    <a:pt x="288982" y="956694"/>
                  </a:cubicBezTo>
                  <a:cubicBezTo>
                    <a:pt x="301365" y="967648"/>
                    <a:pt x="310985" y="991079"/>
                    <a:pt x="284125" y="995651"/>
                  </a:cubicBezTo>
                  <a:cubicBezTo>
                    <a:pt x="257264" y="1000223"/>
                    <a:pt x="64097" y="986126"/>
                    <a:pt x="63049" y="1078423"/>
                  </a:cubicBezTo>
                  <a:cubicBezTo>
                    <a:pt x="62002" y="1170721"/>
                    <a:pt x="265741" y="1287973"/>
                    <a:pt x="287744" y="1301499"/>
                  </a:cubicBezTo>
                  <a:cubicBezTo>
                    <a:pt x="309747" y="1315024"/>
                    <a:pt x="313652" y="1325788"/>
                    <a:pt x="309461" y="1338456"/>
                  </a:cubicBezTo>
                  <a:cubicBezTo>
                    <a:pt x="305270" y="1351124"/>
                    <a:pt x="240786" y="1340266"/>
                    <a:pt x="185636" y="1338456"/>
                  </a:cubicBezTo>
                  <a:cubicBezTo>
                    <a:pt x="130486" y="1336646"/>
                    <a:pt x="66478" y="1344552"/>
                    <a:pt x="70288" y="1397701"/>
                  </a:cubicBezTo>
                  <a:cubicBezTo>
                    <a:pt x="74098" y="1450851"/>
                    <a:pt x="184588" y="1580486"/>
                    <a:pt x="491960" y="1666592"/>
                  </a:cubicBezTo>
                  <a:lnTo>
                    <a:pt x="637121" y="1697834"/>
                  </a:lnTo>
                  <a:lnTo>
                    <a:pt x="738848" y="1588297"/>
                  </a:lnTo>
                  <a:cubicBezTo>
                    <a:pt x="941445" y="1341123"/>
                    <a:pt x="957066" y="1171768"/>
                    <a:pt x="929348" y="1126048"/>
                  </a:cubicBezTo>
                  <a:cubicBezTo>
                    <a:pt x="901630" y="1080328"/>
                    <a:pt x="845052" y="1110808"/>
                    <a:pt x="800856" y="1143765"/>
                  </a:cubicBezTo>
                  <a:cubicBezTo>
                    <a:pt x="756660" y="1176721"/>
                    <a:pt x="710273" y="1222537"/>
                    <a:pt x="699319" y="1214631"/>
                  </a:cubicBezTo>
                  <a:cubicBezTo>
                    <a:pt x="688366" y="1206725"/>
                    <a:pt x="685413" y="1195581"/>
                    <a:pt x="695890" y="1171959"/>
                  </a:cubicBezTo>
                  <a:cubicBezTo>
                    <a:pt x="706368" y="1148337"/>
                    <a:pt x="805428" y="935072"/>
                    <a:pt x="751707" y="860301"/>
                  </a:cubicBezTo>
                  <a:cubicBezTo>
                    <a:pt x="697986" y="785530"/>
                    <a:pt x="547872" y="907926"/>
                    <a:pt x="523107" y="919451"/>
                  </a:cubicBezTo>
                  <a:cubicBezTo>
                    <a:pt x="498342" y="930976"/>
                    <a:pt x="493103" y="906211"/>
                    <a:pt x="496818" y="890876"/>
                  </a:cubicBezTo>
                  <a:cubicBezTo>
                    <a:pt x="500533" y="875541"/>
                    <a:pt x="543300" y="697138"/>
                    <a:pt x="565684" y="616842"/>
                  </a:cubicBezTo>
                  <a:cubicBezTo>
                    <a:pt x="588067" y="536546"/>
                    <a:pt x="580447" y="478348"/>
                    <a:pt x="532822" y="456250"/>
                  </a:cubicBezTo>
                  <a:cubicBezTo>
                    <a:pt x="486912" y="434914"/>
                    <a:pt x="436144" y="505114"/>
                    <a:pt x="403568" y="527593"/>
                  </a:cubicBezTo>
                  <a:cubicBezTo>
                    <a:pt x="370993" y="550072"/>
                    <a:pt x="351085" y="504732"/>
                    <a:pt x="351085" y="504732"/>
                  </a:cubicBezTo>
                  <a:cubicBezTo>
                    <a:pt x="351085" y="504732"/>
                    <a:pt x="330988" y="385384"/>
                    <a:pt x="261836" y="173072"/>
                  </a:cubicBezTo>
                  <a:cubicBezTo>
                    <a:pt x="192685" y="-39240"/>
                    <a:pt x="99911" y="3527"/>
                    <a:pt x="99911" y="3527"/>
                  </a:cubicBezTo>
                </a:path>
              </a:pathLst>
            </a:custGeom>
            <a:solidFill>
              <a:srgbClr val="FF9B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52"/>
            <p:cNvSpPr/>
            <p:nvPr/>
          </p:nvSpPr>
          <p:spPr>
            <a:xfrm>
              <a:off x="2888360" y="3430428"/>
              <a:ext cx="481584" cy="1538954"/>
            </a:xfrm>
            <a:custGeom>
              <a:rect b="b" l="l" r="r" t="t"/>
              <a:pathLst>
                <a:path extrusionOk="0" h="1538954" w="481584">
                  <a:moveTo>
                    <a:pt x="478536" y="1538954"/>
                  </a:moveTo>
                  <a:cubicBezTo>
                    <a:pt x="428339" y="1382839"/>
                    <a:pt x="343757" y="1103471"/>
                    <a:pt x="270034" y="864679"/>
                  </a:cubicBezTo>
                  <a:cubicBezTo>
                    <a:pt x="196310" y="625888"/>
                    <a:pt x="129159" y="409194"/>
                    <a:pt x="79534" y="252793"/>
                  </a:cubicBezTo>
                  <a:cubicBezTo>
                    <a:pt x="54769" y="174784"/>
                    <a:pt x="34766" y="111538"/>
                    <a:pt x="20860" y="67627"/>
                  </a:cubicBezTo>
                  <a:lnTo>
                    <a:pt x="5239" y="17621"/>
                  </a:lnTo>
                  <a:lnTo>
                    <a:pt x="1238" y="4572"/>
                  </a:lnTo>
                  <a:cubicBezTo>
                    <a:pt x="746" y="3071"/>
                    <a:pt x="333" y="1544"/>
                    <a:pt x="0" y="0"/>
                  </a:cubicBezTo>
                  <a:cubicBezTo>
                    <a:pt x="0" y="0"/>
                    <a:pt x="572" y="1429"/>
                    <a:pt x="1619" y="4381"/>
                  </a:cubicBezTo>
                  <a:cubicBezTo>
                    <a:pt x="2667" y="7334"/>
                    <a:pt x="4191" y="11811"/>
                    <a:pt x="6096" y="17335"/>
                  </a:cubicBezTo>
                  <a:lnTo>
                    <a:pt x="22860" y="67437"/>
                  </a:lnTo>
                  <a:cubicBezTo>
                    <a:pt x="37338" y="110966"/>
                    <a:pt x="57817" y="174117"/>
                    <a:pt x="82963" y="252127"/>
                  </a:cubicBezTo>
                  <a:cubicBezTo>
                    <a:pt x="133064" y="408337"/>
                    <a:pt x="200597" y="624554"/>
                    <a:pt x="274415" y="863632"/>
                  </a:cubicBezTo>
                  <a:cubicBezTo>
                    <a:pt x="348234" y="1102709"/>
                    <a:pt x="432245" y="1381601"/>
                    <a:pt x="481584" y="153800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52"/>
            <p:cNvSpPr/>
            <p:nvPr/>
          </p:nvSpPr>
          <p:spPr>
            <a:xfrm>
              <a:off x="2851213" y="3902201"/>
              <a:ext cx="231171" cy="143541"/>
            </a:xfrm>
            <a:custGeom>
              <a:rect b="b" l="l" r="r" t="t"/>
              <a:pathLst>
                <a:path extrusionOk="0" h="143541" w="231171">
                  <a:moveTo>
                    <a:pt x="0" y="0"/>
                  </a:moveTo>
                  <a:cubicBezTo>
                    <a:pt x="3323" y="1232"/>
                    <a:pt x="6515" y="2796"/>
                    <a:pt x="9525" y="4667"/>
                  </a:cubicBezTo>
                  <a:cubicBezTo>
                    <a:pt x="15621" y="7906"/>
                    <a:pt x="24384" y="12763"/>
                    <a:pt x="35052" y="18955"/>
                  </a:cubicBezTo>
                  <a:cubicBezTo>
                    <a:pt x="56293" y="31337"/>
                    <a:pt x="85344" y="49244"/>
                    <a:pt x="116967" y="69533"/>
                  </a:cubicBezTo>
                  <a:lnTo>
                    <a:pt x="197834" y="121729"/>
                  </a:lnTo>
                  <a:lnTo>
                    <a:pt x="222409" y="137446"/>
                  </a:lnTo>
                  <a:cubicBezTo>
                    <a:pt x="225549" y="139143"/>
                    <a:pt x="228488" y="141188"/>
                    <a:pt x="231172" y="143542"/>
                  </a:cubicBezTo>
                  <a:cubicBezTo>
                    <a:pt x="227834" y="142383"/>
                    <a:pt x="224638" y="140850"/>
                    <a:pt x="221647" y="138970"/>
                  </a:cubicBezTo>
                  <a:cubicBezTo>
                    <a:pt x="215551" y="135731"/>
                    <a:pt x="206883" y="130874"/>
                    <a:pt x="196310" y="124587"/>
                  </a:cubicBezTo>
                  <a:cubicBezTo>
                    <a:pt x="175070" y="111919"/>
                    <a:pt x="146304" y="93726"/>
                    <a:pt x="114681" y="73438"/>
                  </a:cubicBezTo>
                  <a:lnTo>
                    <a:pt x="33433" y="22098"/>
                  </a:lnTo>
                  <a:lnTo>
                    <a:pt x="8763" y="6572"/>
                  </a:lnTo>
                  <a:cubicBezTo>
                    <a:pt x="5584" y="4749"/>
                    <a:pt x="2641" y="254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52"/>
            <p:cNvSpPr/>
            <p:nvPr/>
          </p:nvSpPr>
          <p:spPr>
            <a:xfrm>
              <a:off x="3094077" y="3766560"/>
              <a:ext cx="156637" cy="272039"/>
            </a:xfrm>
            <a:custGeom>
              <a:rect b="b" l="l" r="r" t="t"/>
              <a:pathLst>
                <a:path extrusionOk="0" h="272039" w="156637">
                  <a:moveTo>
                    <a:pt x="23" y="272039"/>
                  </a:moveTo>
                  <a:cubicBezTo>
                    <a:pt x="-1024" y="271373"/>
                    <a:pt x="33170" y="209937"/>
                    <a:pt x="76223" y="134880"/>
                  </a:cubicBezTo>
                  <a:cubicBezTo>
                    <a:pt x="119276" y="59822"/>
                    <a:pt x="155567" y="-661"/>
                    <a:pt x="156614" y="5"/>
                  </a:cubicBezTo>
                  <a:cubicBezTo>
                    <a:pt x="157662" y="672"/>
                    <a:pt x="123563" y="62013"/>
                    <a:pt x="80414" y="137165"/>
                  </a:cubicBezTo>
                  <a:cubicBezTo>
                    <a:pt x="37266" y="212318"/>
                    <a:pt x="1547" y="272039"/>
                    <a:pt x="23" y="2720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52"/>
            <p:cNvSpPr/>
            <p:nvPr/>
          </p:nvSpPr>
          <p:spPr>
            <a:xfrm>
              <a:off x="3190875" y="4210240"/>
              <a:ext cx="192690" cy="200311"/>
            </a:xfrm>
            <a:custGeom>
              <a:rect b="b" l="l" r="r" t="t"/>
              <a:pathLst>
                <a:path extrusionOk="0" h="200311" w="192690">
                  <a:moveTo>
                    <a:pt x="0" y="200311"/>
                  </a:moveTo>
                  <a:cubicBezTo>
                    <a:pt x="2209" y="197377"/>
                    <a:pt x="4732" y="194695"/>
                    <a:pt x="7525" y="192310"/>
                  </a:cubicBezTo>
                  <a:lnTo>
                    <a:pt x="29051" y="171736"/>
                  </a:lnTo>
                  <a:cubicBezTo>
                    <a:pt x="47149" y="154305"/>
                    <a:pt x="72104" y="130112"/>
                    <a:pt x="98584" y="102394"/>
                  </a:cubicBezTo>
                  <a:cubicBezTo>
                    <a:pt x="125063" y="74676"/>
                    <a:pt x="148400" y="48959"/>
                    <a:pt x="165259" y="30099"/>
                  </a:cubicBezTo>
                  <a:lnTo>
                    <a:pt x="184975" y="7811"/>
                  </a:lnTo>
                  <a:cubicBezTo>
                    <a:pt x="187249" y="4928"/>
                    <a:pt x="189836" y="2309"/>
                    <a:pt x="192691" y="0"/>
                  </a:cubicBezTo>
                  <a:cubicBezTo>
                    <a:pt x="190889" y="3181"/>
                    <a:pt x="188784" y="6179"/>
                    <a:pt x="186404" y="8954"/>
                  </a:cubicBezTo>
                  <a:cubicBezTo>
                    <a:pt x="182118" y="14573"/>
                    <a:pt x="175831" y="22574"/>
                    <a:pt x="167354" y="32290"/>
                  </a:cubicBezTo>
                  <a:cubicBezTo>
                    <a:pt x="151352" y="51340"/>
                    <a:pt x="128492" y="77915"/>
                    <a:pt x="101822" y="105632"/>
                  </a:cubicBezTo>
                  <a:cubicBezTo>
                    <a:pt x="75152" y="133350"/>
                    <a:pt x="49911" y="157258"/>
                    <a:pt x="31147" y="174117"/>
                  </a:cubicBezTo>
                  <a:cubicBezTo>
                    <a:pt x="21622" y="182499"/>
                    <a:pt x="14097" y="189167"/>
                    <a:pt x="8668" y="193643"/>
                  </a:cubicBezTo>
                  <a:cubicBezTo>
                    <a:pt x="6018" y="196161"/>
                    <a:pt x="3113" y="198396"/>
                    <a:pt x="0" y="2003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52"/>
            <p:cNvSpPr/>
            <p:nvPr/>
          </p:nvSpPr>
          <p:spPr>
            <a:xfrm>
              <a:off x="2944082" y="4335875"/>
              <a:ext cx="246507" cy="71247"/>
            </a:xfrm>
            <a:custGeom>
              <a:rect b="b" l="l" r="r" t="t"/>
              <a:pathLst>
                <a:path extrusionOk="0" h="71247" w="246507">
                  <a:moveTo>
                    <a:pt x="0" y="0"/>
                  </a:moveTo>
                  <a:cubicBezTo>
                    <a:pt x="3243" y="287"/>
                    <a:pt x="6441" y="958"/>
                    <a:pt x="9525" y="2000"/>
                  </a:cubicBezTo>
                  <a:lnTo>
                    <a:pt x="36195" y="8858"/>
                  </a:lnTo>
                  <a:cubicBezTo>
                    <a:pt x="58674" y="14954"/>
                    <a:pt x="89535" y="23527"/>
                    <a:pt x="123634" y="33433"/>
                  </a:cubicBezTo>
                  <a:cubicBezTo>
                    <a:pt x="157734" y="43339"/>
                    <a:pt x="188500" y="52483"/>
                    <a:pt x="210693" y="59246"/>
                  </a:cubicBezTo>
                  <a:lnTo>
                    <a:pt x="236982" y="67532"/>
                  </a:lnTo>
                  <a:cubicBezTo>
                    <a:pt x="240312" y="68329"/>
                    <a:pt x="243517" y="69579"/>
                    <a:pt x="246507" y="71247"/>
                  </a:cubicBezTo>
                  <a:cubicBezTo>
                    <a:pt x="243273" y="70904"/>
                    <a:pt x="240081" y="70234"/>
                    <a:pt x="236982" y="69247"/>
                  </a:cubicBezTo>
                  <a:lnTo>
                    <a:pt x="210312" y="62389"/>
                  </a:lnTo>
                  <a:cubicBezTo>
                    <a:pt x="187833" y="56293"/>
                    <a:pt x="156972" y="47625"/>
                    <a:pt x="122873" y="37814"/>
                  </a:cubicBezTo>
                  <a:cubicBezTo>
                    <a:pt x="88773" y="28004"/>
                    <a:pt x="58007" y="18764"/>
                    <a:pt x="35814" y="12002"/>
                  </a:cubicBezTo>
                  <a:lnTo>
                    <a:pt x="9525" y="3715"/>
                  </a:lnTo>
                  <a:cubicBezTo>
                    <a:pt x="6212" y="2864"/>
                    <a:pt x="3014" y="161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52"/>
            <p:cNvSpPr/>
            <p:nvPr/>
          </p:nvSpPr>
          <p:spPr>
            <a:xfrm>
              <a:off x="2987706" y="4675441"/>
              <a:ext cx="317182" cy="88201"/>
            </a:xfrm>
            <a:custGeom>
              <a:rect b="b" l="l" r="r" t="t"/>
              <a:pathLst>
                <a:path extrusionOk="0" h="88201" w="317182">
                  <a:moveTo>
                    <a:pt x="0" y="0"/>
                  </a:moveTo>
                  <a:cubicBezTo>
                    <a:pt x="4319" y="496"/>
                    <a:pt x="8589" y="1356"/>
                    <a:pt x="12764" y="2572"/>
                  </a:cubicBezTo>
                  <a:lnTo>
                    <a:pt x="46958" y="11335"/>
                  </a:lnTo>
                  <a:cubicBezTo>
                    <a:pt x="75533" y="18955"/>
                    <a:pt x="115443" y="29718"/>
                    <a:pt x="159258" y="41910"/>
                  </a:cubicBezTo>
                  <a:cubicBezTo>
                    <a:pt x="203073" y="54102"/>
                    <a:pt x="242602" y="65342"/>
                    <a:pt x="271177" y="73724"/>
                  </a:cubicBezTo>
                  <a:lnTo>
                    <a:pt x="304991" y="83916"/>
                  </a:lnTo>
                  <a:cubicBezTo>
                    <a:pt x="309173" y="84982"/>
                    <a:pt x="313253" y="86416"/>
                    <a:pt x="317183" y="88202"/>
                  </a:cubicBezTo>
                  <a:cubicBezTo>
                    <a:pt x="312886" y="87757"/>
                    <a:pt x="308644" y="86896"/>
                    <a:pt x="304514" y="85630"/>
                  </a:cubicBezTo>
                  <a:lnTo>
                    <a:pt x="270320" y="76867"/>
                  </a:lnTo>
                  <a:cubicBezTo>
                    <a:pt x="241745" y="69247"/>
                    <a:pt x="201835" y="58484"/>
                    <a:pt x="158020" y="46292"/>
                  </a:cubicBezTo>
                  <a:cubicBezTo>
                    <a:pt x="114205" y="34100"/>
                    <a:pt x="74676" y="22860"/>
                    <a:pt x="46006" y="14478"/>
                  </a:cubicBezTo>
                  <a:lnTo>
                    <a:pt x="12668" y="4382"/>
                  </a:lnTo>
                  <a:cubicBezTo>
                    <a:pt x="8333" y="3268"/>
                    <a:pt x="4096" y="180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52"/>
            <p:cNvSpPr/>
            <p:nvPr/>
          </p:nvSpPr>
          <p:spPr>
            <a:xfrm>
              <a:off x="3297935" y="4498848"/>
              <a:ext cx="237743" cy="260603"/>
            </a:xfrm>
            <a:custGeom>
              <a:rect b="b" l="l" r="r" t="t"/>
              <a:pathLst>
                <a:path extrusionOk="0" h="260603" w="237743">
                  <a:moveTo>
                    <a:pt x="0" y="260604"/>
                  </a:moveTo>
                  <a:cubicBezTo>
                    <a:pt x="2848" y="256856"/>
                    <a:pt x="6036" y="253381"/>
                    <a:pt x="9525" y="250222"/>
                  </a:cubicBezTo>
                  <a:cubicBezTo>
                    <a:pt x="16383" y="243268"/>
                    <a:pt x="25146" y="234124"/>
                    <a:pt x="35814" y="223075"/>
                  </a:cubicBezTo>
                  <a:cubicBezTo>
                    <a:pt x="58007" y="200215"/>
                    <a:pt x="88583" y="168402"/>
                    <a:pt x="121539" y="132397"/>
                  </a:cubicBezTo>
                  <a:cubicBezTo>
                    <a:pt x="154496" y="96393"/>
                    <a:pt x="183071" y="63055"/>
                    <a:pt x="203740" y="38767"/>
                  </a:cubicBezTo>
                  <a:lnTo>
                    <a:pt x="228219" y="10192"/>
                  </a:lnTo>
                  <a:cubicBezTo>
                    <a:pt x="231102" y="6533"/>
                    <a:pt x="234288" y="3123"/>
                    <a:pt x="237744" y="0"/>
                  </a:cubicBezTo>
                  <a:cubicBezTo>
                    <a:pt x="235463" y="4037"/>
                    <a:pt x="232783" y="7834"/>
                    <a:pt x="229743" y="11335"/>
                  </a:cubicBezTo>
                  <a:cubicBezTo>
                    <a:pt x="224314" y="18479"/>
                    <a:pt x="216408" y="28670"/>
                    <a:pt x="206312" y="41053"/>
                  </a:cubicBezTo>
                  <a:cubicBezTo>
                    <a:pt x="186309" y="65913"/>
                    <a:pt x="157829" y="99631"/>
                    <a:pt x="125063" y="135731"/>
                  </a:cubicBezTo>
                  <a:cubicBezTo>
                    <a:pt x="92297" y="171831"/>
                    <a:pt x="61341" y="203263"/>
                    <a:pt x="38576" y="225647"/>
                  </a:cubicBezTo>
                  <a:cubicBezTo>
                    <a:pt x="27146" y="236791"/>
                    <a:pt x="17812" y="245650"/>
                    <a:pt x="11144" y="251746"/>
                  </a:cubicBezTo>
                  <a:cubicBezTo>
                    <a:pt x="7656" y="254972"/>
                    <a:pt x="3931" y="257933"/>
                    <a:pt x="0" y="2606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8" name="Google Shape;318;p52"/>
          <p:cNvSpPr txBox="1"/>
          <p:nvPr>
            <p:ph idx="1" type="body"/>
          </p:nvPr>
        </p:nvSpPr>
        <p:spPr>
          <a:xfrm>
            <a:off x="1404864" y="2883354"/>
            <a:ext cx="2002971" cy="24379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9" name="Google Shape;319;p52"/>
          <p:cNvSpPr/>
          <p:nvPr>
            <p:ph idx="3" type="pic"/>
          </p:nvPr>
        </p:nvSpPr>
        <p:spPr>
          <a:xfrm>
            <a:off x="2201549" y="1955043"/>
            <a:ext cx="836951" cy="53542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4248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3"/>
          <p:cNvSpPr/>
          <p:nvPr/>
        </p:nvSpPr>
        <p:spPr>
          <a:xfrm>
            <a:off x="9776460" y="1540160"/>
            <a:ext cx="259651" cy="115728"/>
          </a:xfrm>
          <a:custGeom>
            <a:rect b="b" l="l" r="r" t="t"/>
            <a:pathLst>
              <a:path extrusionOk="0" h="115728" w="259651">
                <a:moveTo>
                  <a:pt x="256889" y="111538"/>
                </a:moveTo>
                <a:lnTo>
                  <a:pt x="131921" y="114110"/>
                </a:lnTo>
                <a:lnTo>
                  <a:pt x="68389" y="115252"/>
                </a:lnTo>
                <a:cubicBezTo>
                  <a:pt x="47244" y="115252"/>
                  <a:pt x="25908" y="115252"/>
                  <a:pt x="4667" y="115729"/>
                </a:cubicBezTo>
                <a:lnTo>
                  <a:pt x="476" y="115729"/>
                </a:lnTo>
                <a:lnTo>
                  <a:pt x="476" y="111443"/>
                </a:lnTo>
                <a:lnTo>
                  <a:pt x="0" y="4858"/>
                </a:lnTo>
                <a:lnTo>
                  <a:pt x="0" y="0"/>
                </a:lnTo>
                <a:lnTo>
                  <a:pt x="4763" y="0"/>
                </a:lnTo>
                <a:lnTo>
                  <a:pt x="130873" y="572"/>
                </a:lnTo>
                <a:cubicBezTo>
                  <a:pt x="172878" y="572"/>
                  <a:pt x="214979" y="1619"/>
                  <a:pt x="256984" y="2096"/>
                </a:cubicBezTo>
                <a:lnTo>
                  <a:pt x="259651" y="2096"/>
                </a:lnTo>
                <a:lnTo>
                  <a:pt x="259651" y="4667"/>
                </a:lnTo>
                <a:cubicBezTo>
                  <a:pt x="259651" y="22765"/>
                  <a:pt x="258889" y="40672"/>
                  <a:pt x="258413" y="58483"/>
                </a:cubicBezTo>
                <a:close/>
                <a:moveTo>
                  <a:pt x="256889" y="111538"/>
                </a:moveTo>
                <a:lnTo>
                  <a:pt x="255555" y="57626"/>
                </a:lnTo>
                <a:cubicBezTo>
                  <a:pt x="255079" y="39910"/>
                  <a:pt x="254508" y="22384"/>
                  <a:pt x="254317" y="4953"/>
                </a:cubicBezTo>
                <a:lnTo>
                  <a:pt x="256889" y="7525"/>
                </a:lnTo>
                <a:cubicBezTo>
                  <a:pt x="214884" y="7525"/>
                  <a:pt x="172783" y="9049"/>
                  <a:pt x="130778" y="9049"/>
                </a:cubicBezTo>
                <a:lnTo>
                  <a:pt x="4667" y="9716"/>
                </a:lnTo>
                <a:lnTo>
                  <a:pt x="9430" y="4953"/>
                </a:lnTo>
                <a:lnTo>
                  <a:pt x="9430" y="111538"/>
                </a:lnTo>
                <a:lnTo>
                  <a:pt x="5143" y="107252"/>
                </a:lnTo>
                <a:cubicBezTo>
                  <a:pt x="25908" y="107252"/>
                  <a:pt x="46672" y="107252"/>
                  <a:pt x="67532" y="107823"/>
                </a:cubicBezTo>
                <a:lnTo>
                  <a:pt x="130207" y="108871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53"/>
          <p:cNvSpPr/>
          <p:nvPr/>
        </p:nvSpPr>
        <p:spPr>
          <a:xfrm>
            <a:off x="9916858" y="1674653"/>
            <a:ext cx="259841" cy="115633"/>
          </a:xfrm>
          <a:custGeom>
            <a:rect b="b" l="l" r="r" t="t"/>
            <a:pathLst>
              <a:path extrusionOk="0" h="115633" w="259841">
                <a:moveTo>
                  <a:pt x="257175" y="111442"/>
                </a:moveTo>
                <a:lnTo>
                  <a:pt x="132016" y="114014"/>
                </a:lnTo>
                <a:lnTo>
                  <a:pt x="68580" y="115157"/>
                </a:lnTo>
                <a:cubicBezTo>
                  <a:pt x="47339" y="115157"/>
                  <a:pt x="26003" y="115157"/>
                  <a:pt x="4763" y="115633"/>
                </a:cubicBezTo>
                <a:lnTo>
                  <a:pt x="571" y="115633"/>
                </a:lnTo>
                <a:lnTo>
                  <a:pt x="571" y="111442"/>
                </a:lnTo>
                <a:lnTo>
                  <a:pt x="0" y="4858"/>
                </a:lnTo>
                <a:lnTo>
                  <a:pt x="0" y="0"/>
                </a:lnTo>
                <a:lnTo>
                  <a:pt x="4763" y="0"/>
                </a:lnTo>
                <a:lnTo>
                  <a:pt x="131064" y="952"/>
                </a:lnTo>
                <a:cubicBezTo>
                  <a:pt x="173164" y="952"/>
                  <a:pt x="215169" y="2000"/>
                  <a:pt x="257175" y="2477"/>
                </a:cubicBezTo>
                <a:lnTo>
                  <a:pt x="259842" y="2477"/>
                </a:lnTo>
                <a:lnTo>
                  <a:pt x="259842" y="5048"/>
                </a:lnTo>
                <a:cubicBezTo>
                  <a:pt x="259842" y="23146"/>
                  <a:pt x="258985" y="41053"/>
                  <a:pt x="258509" y="58865"/>
                </a:cubicBezTo>
                <a:close/>
                <a:moveTo>
                  <a:pt x="257175" y="111442"/>
                </a:moveTo>
                <a:lnTo>
                  <a:pt x="255841" y="57531"/>
                </a:lnTo>
                <a:cubicBezTo>
                  <a:pt x="255841" y="39815"/>
                  <a:pt x="254794" y="22288"/>
                  <a:pt x="254603" y="4858"/>
                </a:cubicBezTo>
                <a:lnTo>
                  <a:pt x="257175" y="7429"/>
                </a:lnTo>
                <a:cubicBezTo>
                  <a:pt x="215169" y="7429"/>
                  <a:pt x="173164" y="8953"/>
                  <a:pt x="131064" y="8953"/>
                </a:cubicBezTo>
                <a:lnTo>
                  <a:pt x="4953" y="9620"/>
                </a:lnTo>
                <a:lnTo>
                  <a:pt x="9715" y="4858"/>
                </a:lnTo>
                <a:lnTo>
                  <a:pt x="9715" y="111442"/>
                </a:lnTo>
                <a:lnTo>
                  <a:pt x="5429" y="107156"/>
                </a:lnTo>
                <a:cubicBezTo>
                  <a:pt x="26194" y="107156"/>
                  <a:pt x="46958" y="107156"/>
                  <a:pt x="67818" y="107728"/>
                </a:cubicBezTo>
                <a:lnTo>
                  <a:pt x="130493" y="108775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4" name="Google Shape;324;p53"/>
          <p:cNvGrpSpPr/>
          <p:nvPr/>
        </p:nvGrpSpPr>
        <p:grpSpPr>
          <a:xfrm>
            <a:off x="219892" y="5714534"/>
            <a:ext cx="822960" cy="1016466"/>
            <a:chOff x="207076" y="3568667"/>
            <a:chExt cx="2476689" cy="3059048"/>
          </a:xfrm>
        </p:grpSpPr>
        <p:sp>
          <p:nvSpPr>
            <p:cNvPr id="325" name="Google Shape;325;p53"/>
            <p:cNvSpPr/>
            <p:nvPr/>
          </p:nvSpPr>
          <p:spPr>
            <a:xfrm>
              <a:off x="2424114" y="5988112"/>
              <a:ext cx="259651" cy="115442"/>
            </a:xfrm>
            <a:custGeom>
              <a:rect b="b" l="l" r="r" t="t"/>
              <a:pathLst>
                <a:path extrusionOk="0" h="115442" w="259651">
                  <a:moveTo>
                    <a:pt x="256985" y="111252"/>
                  </a:moveTo>
                  <a:lnTo>
                    <a:pt x="132017" y="113824"/>
                  </a:lnTo>
                  <a:lnTo>
                    <a:pt x="68580" y="114967"/>
                  </a:lnTo>
                  <a:cubicBezTo>
                    <a:pt x="47340" y="114967"/>
                    <a:pt x="26004" y="114967"/>
                    <a:pt x="4763" y="115443"/>
                  </a:cubicBezTo>
                  <a:lnTo>
                    <a:pt x="571" y="115443"/>
                  </a:lnTo>
                  <a:lnTo>
                    <a:pt x="571" y="111252"/>
                  </a:lnTo>
                  <a:lnTo>
                    <a:pt x="0" y="4858"/>
                  </a:lnTo>
                  <a:lnTo>
                    <a:pt x="0" y="0"/>
                  </a:lnTo>
                  <a:lnTo>
                    <a:pt x="4763" y="0"/>
                  </a:lnTo>
                  <a:lnTo>
                    <a:pt x="130874" y="571"/>
                  </a:lnTo>
                  <a:cubicBezTo>
                    <a:pt x="172974" y="571"/>
                    <a:pt x="214979" y="1619"/>
                    <a:pt x="256985" y="2096"/>
                  </a:cubicBezTo>
                  <a:lnTo>
                    <a:pt x="259652" y="2096"/>
                  </a:lnTo>
                  <a:lnTo>
                    <a:pt x="259652" y="4858"/>
                  </a:lnTo>
                  <a:cubicBezTo>
                    <a:pt x="259652" y="22860"/>
                    <a:pt x="258795" y="40862"/>
                    <a:pt x="258319" y="58674"/>
                  </a:cubicBezTo>
                  <a:close/>
                  <a:moveTo>
                    <a:pt x="256985" y="111252"/>
                  </a:moveTo>
                  <a:lnTo>
                    <a:pt x="255651" y="57341"/>
                  </a:lnTo>
                  <a:cubicBezTo>
                    <a:pt x="255651" y="39624"/>
                    <a:pt x="254604" y="22098"/>
                    <a:pt x="254413" y="4667"/>
                  </a:cubicBezTo>
                  <a:lnTo>
                    <a:pt x="256985" y="7239"/>
                  </a:lnTo>
                  <a:cubicBezTo>
                    <a:pt x="214979" y="7715"/>
                    <a:pt x="172974" y="8763"/>
                    <a:pt x="130874" y="8763"/>
                  </a:cubicBezTo>
                  <a:lnTo>
                    <a:pt x="4763" y="9335"/>
                  </a:lnTo>
                  <a:lnTo>
                    <a:pt x="9525" y="4667"/>
                  </a:lnTo>
                  <a:lnTo>
                    <a:pt x="9525" y="111252"/>
                  </a:lnTo>
                  <a:lnTo>
                    <a:pt x="5239" y="106966"/>
                  </a:lnTo>
                  <a:cubicBezTo>
                    <a:pt x="26004" y="106966"/>
                    <a:pt x="46768" y="106966"/>
                    <a:pt x="67628" y="106966"/>
                  </a:cubicBezTo>
                  <a:lnTo>
                    <a:pt x="130303" y="10810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6" name="Google Shape;326;p53"/>
            <p:cNvGrpSpPr/>
            <p:nvPr/>
          </p:nvGrpSpPr>
          <p:grpSpPr>
            <a:xfrm>
              <a:off x="207076" y="3568667"/>
              <a:ext cx="2350198" cy="3059048"/>
              <a:chOff x="7700010" y="1727803"/>
              <a:chExt cx="2350198" cy="3059048"/>
            </a:xfrm>
          </p:grpSpPr>
          <p:sp>
            <p:nvSpPr>
              <p:cNvPr id="327" name="Google Shape;327;p53"/>
              <p:cNvSpPr/>
              <p:nvPr/>
            </p:nvSpPr>
            <p:spPr>
              <a:xfrm>
                <a:off x="8181403" y="3120453"/>
                <a:ext cx="563689" cy="1666398"/>
              </a:xfrm>
              <a:custGeom>
                <a:rect b="b" l="l" r="r" t="t"/>
                <a:pathLst>
                  <a:path extrusionOk="0" h="1666398" w="563689">
                    <a:moveTo>
                      <a:pt x="59341" y="1666399"/>
                    </a:moveTo>
                    <a:lnTo>
                      <a:pt x="0" y="1666399"/>
                    </a:lnTo>
                    <a:lnTo>
                      <a:pt x="415861" y="0"/>
                    </a:lnTo>
                    <a:lnTo>
                      <a:pt x="563689" y="0"/>
                    </a:lnTo>
                    <a:lnTo>
                      <a:pt x="59341" y="1666399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53"/>
              <p:cNvSpPr/>
              <p:nvPr/>
            </p:nvSpPr>
            <p:spPr>
              <a:xfrm>
                <a:off x="8502300" y="3120453"/>
                <a:ext cx="242792" cy="380618"/>
              </a:xfrm>
              <a:custGeom>
                <a:rect b="b" l="l" r="r" t="t"/>
                <a:pathLst>
                  <a:path extrusionOk="0" h="380618" w="242792">
                    <a:moveTo>
                      <a:pt x="94964" y="0"/>
                    </a:moveTo>
                    <a:lnTo>
                      <a:pt x="242792" y="0"/>
                    </a:lnTo>
                    <a:lnTo>
                      <a:pt x="127635" y="380619"/>
                    </a:lnTo>
                    <a:lnTo>
                      <a:pt x="0" y="380619"/>
                    </a:lnTo>
                    <a:lnTo>
                      <a:pt x="9496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53"/>
              <p:cNvSpPr/>
              <p:nvPr/>
            </p:nvSpPr>
            <p:spPr>
              <a:xfrm>
                <a:off x="8757094" y="3120453"/>
                <a:ext cx="192023" cy="1577911"/>
              </a:xfrm>
              <a:custGeom>
                <a:rect b="b" l="l" r="r" t="t"/>
                <a:pathLst>
                  <a:path extrusionOk="0" h="1577911" w="192023">
                    <a:moveTo>
                      <a:pt x="59341" y="1577912"/>
                    </a:moveTo>
                    <a:lnTo>
                      <a:pt x="0" y="1577912"/>
                    </a:lnTo>
                    <a:lnTo>
                      <a:pt x="44196" y="0"/>
                    </a:lnTo>
                    <a:lnTo>
                      <a:pt x="192024" y="0"/>
                    </a:lnTo>
                    <a:lnTo>
                      <a:pt x="59341" y="1577912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53"/>
              <p:cNvSpPr/>
              <p:nvPr/>
            </p:nvSpPr>
            <p:spPr>
              <a:xfrm>
                <a:off x="8790622" y="3120453"/>
                <a:ext cx="158495" cy="380618"/>
              </a:xfrm>
              <a:custGeom>
                <a:rect b="b" l="l" r="r" t="t"/>
                <a:pathLst>
                  <a:path extrusionOk="0" h="380618" w="158495">
                    <a:moveTo>
                      <a:pt x="10668" y="0"/>
                    </a:moveTo>
                    <a:lnTo>
                      <a:pt x="158496" y="0"/>
                    </a:lnTo>
                    <a:lnTo>
                      <a:pt x="126492" y="380619"/>
                    </a:lnTo>
                    <a:lnTo>
                      <a:pt x="0" y="380619"/>
                    </a:lnTo>
                    <a:lnTo>
                      <a:pt x="1066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53"/>
              <p:cNvSpPr/>
              <p:nvPr/>
            </p:nvSpPr>
            <p:spPr>
              <a:xfrm>
                <a:off x="8978741" y="3120453"/>
                <a:ext cx="475297" cy="1666398"/>
              </a:xfrm>
              <a:custGeom>
                <a:rect b="b" l="l" r="r" t="t"/>
                <a:pathLst>
                  <a:path extrusionOk="0" h="1666398" w="475297">
                    <a:moveTo>
                      <a:pt x="415957" y="1666399"/>
                    </a:moveTo>
                    <a:lnTo>
                      <a:pt x="475297" y="1666399"/>
                    </a:lnTo>
                    <a:lnTo>
                      <a:pt x="147828" y="0"/>
                    </a:lnTo>
                    <a:lnTo>
                      <a:pt x="0" y="0"/>
                    </a:lnTo>
                    <a:lnTo>
                      <a:pt x="415957" y="1666399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53"/>
              <p:cNvSpPr/>
              <p:nvPr/>
            </p:nvSpPr>
            <p:spPr>
              <a:xfrm>
                <a:off x="8978741" y="3120453"/>
                <a:ext cx="222694" cy="380618"/>
              </a:xfrm>
              <a:custGeom>
                <a:rect b="b" l="l" r="r" t="t"/>
                <a:pathLst>
                  <a:path extrusionOk="0" h="380618" w="222694">
                    <a:moveTo>
                      <a:pt x="222695" y="380619"/>
                    </a:moveTo>
                    <a:lnTo>
                      <a:pt x="94964" y="380619"/>
                    </a:lnTo>
                    <a:lnTo>
                      <a:pt x="0" y="0"/>
                    </a:lnTo>
                    <a:lnTo>
                      <a:pt x="147923" y="0"/>
                    </a:lnTo>
                    <a:lnTo>
                      <a:pt x="222695" y="38061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53"/>
              <p:cNvSpPr/>
              <p:nvPr/>
            </p:nvSpPr>
            <p:spPr>
              <a:xfrm>
                <a:off x="8410003" y="4072953"/>
                <a:ext cx="862964" cy="32575"/>
              </a:xfrm>
              <a:custGeom>
                <a:rect b="b" l="l" r="r" t="t"/>
                <a:pathLst>
                  <a:path extrusionOk="0" h="32575" w="862964">
                    <a:moveTo>
                      <a:pt x="0" y="0"/>
                    </a:moveTo>
                    <a:lnTo>
                      <a:pt x="862965" y="0"/>
                    </a:lnTo>
                    <a:lnTo>
                      <a:pt x="862965" y="32576"/>
                    </a:lnTo>
                    <a:lnTo>
                      <a:pt x="0" y="32576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53"/>
              <p:cNvSpPr/>
              <p:nvPr/>
            </p:nvSpPr>
            <p:spPr>
              <a:xfrm>
                <a:off x="7780210" y="1792096"/>
                <a:ext cx="2189797" cy="1615820"/>
              </a:xfrm>
              <a:custGeom>
                <a:rect b="b" l="l" r="r" t="t"/>
                <a:pathLst>
                  <a:path extrusionOk="0" h="1615820" w="2189797">
                    <a:moveTo>
                      <a:pt x="0" y="0"/>
                    </a:moveTo>
                    <a:lnTo>
                      <a:pt x="2189798" y="0"/>
                    </a:lnTo>
                    <a:lnTo>
                      <a:pt x="2189798" y="1615821"/>
                    </a:lnTo>
                    <a:lnTo>
                      <a:pt x="0" y="161582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53"/>
              <p:cNvSpPr/>
              <p:nvPr/>
            </p:nvSpPr>
            <p:spPr>
              <a:xfrm>
                <a:off x="7700010" y="1727803"/>
                <a:ext cx="2350198" cy="119729"/>
              </a:xfrm>
              <a:custGeom>
                <a:rect b="b" l="l" r="r" t="t"/>
                <a:pathLst>
                  <a:path extrusionOk="0" h="119729" w="2350198">
                    <a:moveTo>
                      <a:pt x="0" y="0"/>
                    </a:moveTo>
                    <a:lnTo>
                      <a:pt x="2350199" y="0"/>
                    </a:lnTo>
                    <a:lnTo>
                      <a:pt x="2350199" y="119729"/>
                    </a:lnTo>
                    <a:lnTo>
                      <a:pt x="0" y="119729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53"/>
              <p:cNvSpPr/>
              <p:nvPr/>
            </p:nvSpPr>
            <p:spPr>
              <a:xfrm>
                <a:off x="8424672" y="1974786"/>
                <a:ext cx="900874" cy="20002"/>
              </a:xfrm>
              <a:custGeom>
                <a:rect b="b" l="l" r="r" t="t"/>
                <a:pathLst>
                  <a:path extrusionOk="0" h="20002" w="900874">
                    <a:moveTo>
                      <a:pt x="0" y="0"/>
                    </a:moveTo>
                    <a:lnTo>
                      <a:pt x="900875" y="0"/>
                    </a:lnTo>
                    <a:lnTo>
                      <a:pt x="900875" y="20003"/>
                    </a:lnTo>
                    <a:lnTo>
                      <a:pt x="0" y="20003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53"/>
              <p:cNvSpPr/>
              <p:nvPr/>
            </p:nvSpPr>
            <p:spPr>
              <a:xfrm>
                <a:off x="8578691" y="2016505"/>
                <a:ext cx="592836" cy="20002"/>
              </a:xfrm>
              <a:custGeom>
                <a:rect b="b" l="l" r="r" t="t"/>
                <a:pathLst>
                  <a:path extrusionOk="0" h="20002" w="592836">
                    <a:moveTo>
                      <a:pt x="0" y="0"/>
                    </a:moveTo>
                    <a:lnTo>
                      <a:pt x="592836" y="0"/>
                    </a:lnTo>
                    <a:lnTo>
                      <a:pt x="592836" y="20002"/>
                    </a:lnTo>
                    <a:lnTo>
                      <a:pt x="0" y="20002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53"/>
              <p:cNvSpPr/>
              <p:nvPr/>
            </p:nvSpPr>
            <p:spPr>
              <a:xfrm rot="-5400000">
                <a:off x="8133873" y="2000884"/>
                <a:ext cx="522541" cy="804671"/>
              </a:xfrm>
              <a:custGeom>
                <a:rect b="b" l="l" r="r" t="t"/>
                <a:pathLst>
                  <a:path extrusionOk="0" h="804671" w="522541">
                    <a:moveTo>
                      <a:pt x="0" y="0"/>
                    </a:moveTo>
                    <a:lnTo>
                      <a:pt x="522541" y="0"/>
                    </a:lnTo>
                    <a:lnTo>
                      <a:pt x="522541" y="804672"/>
                    </a:lnTo>
                    <a:lnTo>
                      <a:pt x="0" y="804672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53"/>
              <p:cNvSpPr/>
              <p:nvPr/>
            </p:nvSpPr>
            <p:spPr>
              <a:xfrm rot="-5400000">
                <a:off x="7818167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53"/>
              <p:cNvSpPr/>
              <p:nvPr/>
            </p:nvSpPr>
            <p:spPr>
              <a:xfrm rot="-5400000">
                <a:off x="7932181" y="2496708"/>
                <a:ext cx="238791" cy="41338"/>
              </a:xfrm>
              <a:custGeom>
                <a:rect b="b" l="l" r="r" t="t"/>
                <a:pathLst>
                  <a:path extrusionOk="0" h="41338" w="238791">
                    <a:moveTo>
                      <a:pt x="0" y="0"/>
                    </a:moveTo>
                    <a:lnTo>
                      <a:pt x="238792" y="0"/>
                    </a:lnTo>
                    <a:lnTo>
                      <a:pt x="238792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53"/>
              <p:cNvSpPr/>
              <p:nvPr/>
            </p:nvSpPr>
            <p:spPr>
              <a:xfrm rot="-5400000">
                <a:off x="7894462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53"/>
              <p:cNvSpPr/>
              <p:nvPr/>
            </p:nvSpPr>
            <p:spPr>
              <a:xfrm rot="-5400000">
                <a:off x="7943564" y="2431700"/>
                <a:ext cx="368808" cy="41338"/>
              </a:xfrm>
              <a:custGeom>
                <a:rect b="b" l="l" r="r" t="t"/>
                <a:pathLst>
                  <a:path extrusionOk="0" h="41338" w="368808">
                    <a:moveTo>
                      <a:pt x="0" y="0"/>
                    </a:moveTo>
                    <a:lnTo>
                      <a:pt x="368808" y="0"/>
                    </a:lnTo>
                    <a:lnTo>
                      <a:pt x="368808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53"/>
              <p:cNvSpPr/>
              <p:nvPr/>
            </p:nvSpPr>
            <p:spPr>
              <a:xfrm rot="-5400000">
                <a:off x="7970853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53"/>
              <p:cNvSpPr/>
              <p:nvPr/>
            </p:nvSpPr>
            <p:spPr>
              <a:xfrm rot="-5400000">
                <a:off x="8055816" y="2467657"/>
                <a:ext cx="296894" cy="41338"/>
              </a:xfrm>
              <a:custGeom>
                <a:rect b="b" l="l" r="r" t="t"/>
                <a:pathLst>
                  <a:path extrusionOk="0" h="41338" w="296894">
                    <a:moveTo>
                      <a:pt x="0" y="0"/>
                    </a:moveTo>
                    <a:lnTo>
                      <a:pt x="296894" y="0"/>
                    </a:lnTo>
                    <a:lnTo>
                      <a:pt x="296894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53"/>
              <p:cNvSpPr/>
              <p:nvPr/>
            </p:nvSpPr>
            <p:spPr>
              <a:xfrm rot="-5400000">
                <a:off x="8047148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53"/>
              <p:cNvSpPr/>
              <p:nvPr/>
            </p:nvSpPr>
            <p:spPr>
              <a:xfrm rot="-5400000">
                <a:off x="8206454" y="2541904"/>
                <a:ext cx="148399" cy="41338"/>
              </a:xfrm>
              <a:custGeom>
                <a:rect b="b" l="l" r="r" t="t"/>
                <a:pathLst>
                  <a:path extrusionOk="0" h="41338" w="148399">
                    <a:moveTo>
                      <a:pt x="0" y="0"/>
                    </a:moveTo>
                    <a:lnTo>
                      <a:pt x="148399" y="0"/>
                    </a:lnTo>
                    <a:lnTo>
                      <a:pt x="148399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53"/>
              <p:cNvSpPr/>
              <p:nvPr/>
            </p:nvSpPr>
            <p:spPr>
              <a:xfrm rot="-5400000">
                <a:off x="8123539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53"/>
              <p:cNvSpPr/>
              <p:nvPr/>
            </p:nvSpPr>
            <p:spPr>
              <a:xfrm rot="-5400000">
                <a:off x="8155924" y="2415079"/>
                <a:ext cx="402050" cy="41338"/>
              </a:xfrm>
              <a:custGeom>
                <a:rect b="b" l="l" r="r" t="t"/>
                <a:pathLst>
                  <a:path extrusionOk="0" h="41338" w="402050">
                    <a:moveTo>
                      <a:pt x="0" y="0"/>
                    </a:moveTo>
                    <a:lnTo>
                      <a:pt x="402050" y="0"/>
                    </a:lnTo>
                    <a:lnTo>
                      <a:pt x="402050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53"/>
              <p:cNvSpPr/>
              <p:nvPr/>
            </p:nvSpPr>
            <p:spPr>
              <a:xfrm rot="-5400000">
                <a:off x="8199834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53"/>
              <p:cNvSpPr/>
              <p:nvPr/>
            </p:nvSpPr>
            <p:spPr>
              <a:xfrm rot="-5400000">
                <a:off x="8248935" y="2431700"/>
                <a:ext cx="368808" cy="41338"/>
              </a:xfrm>
              <a:custGeom>
                <a:rect b="b" l="l" r="r" t="t"/>
                <a:pathLst>
                  <a:path extrusionOk="0" h="41338" w="368808">
                    <a:moveTo>
                      <a:pt x="0" y="0"/>
                    </a:moveTo>
                    <a:lnTo>
                      <a:pt x="368808" y="0"/>
                    </a:lnTo>
                    <a:lnTo>
                      <a:pt x="368808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53"/>
              <p:cNvSpPr/>
              <p:nvPr/>
            </p:nvSpPr>
            <p:spPr>
              <a:xfrm rot="-5400000">
                <a:off x="8276224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53"/>
              <p:cNvSpPr/>
              <p:nvPr/>
            </p:nvSpPr>
            <p:spPr>
              <a:xfrm rot="-5400000">
                <a:off x="8361187" y="2467657"/>
                <a:ext cx="296894" cy="41338"/>
              </a:xfrm>
              <a:custGeom>
                <a:rect b="b" l="l" r="r" t="t"/>
                <a:pathLst>
                  <a:path extrusionOk="0" h="41338" w="296894">
                    <a:moveTo>
                      <a:pt x="0" y="0"/>
                    </a:moveTo>
                    <a:lnTo>
                      <a:pt x="296894" y="0"/>
                    </a:lnTo>
                    <a:lnTo>
                      <a:pt x="296894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53"/>
              <p:cNvSpPr/>
              <p:nvPr/>
            </p:nvSpPr>
            <p:spPr>
              <a:xfrm rot="-5400000">
                <a:off x="8352520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53"/>
              <p:cNvSpPr/>
              <p:nvPr/>
            </p:nvSpPr>
            <p:spPr>
              <a:xfrm rot="-5400000">
                <a:off x="8401621" y="2431700"/>
                <a:ext cx="368807" cy="41338"/>
              </a:xfrm>
              <a:custGeom>
                <a:rect b="b" l="l" r="r" t="t"/>
                <a:pathLst>
                  <a:path extrusionOk="0" h="41338" w="368807">
                    <a:moveTo>
                      <a:pt x="0" y="0"/>
                    </a:moveTo>
                    <a:lnTo>
                      <a:pt x="368808" y="0"/>
                    </a:lnTo>
                    <a:lnTo>
                      <a:pt x="368808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53"/>
              <p:cNvSpPr/>
              <p:nvPr/>
            </p:nvSpPr>
            <p:spPr>
              <a:xfrm rot="-5400000">
                <a:off x="8428910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53"/>
              <p:cNvSpPr/>
              <p:nvPr/>
            </p:nvSpPr>
            <p:spPr>
              <a:xfrm rot="-5400000">
                <a:off x="8588121" y="2541904"/>
                <a:ext cx="148399" cy="41338"/>
              </a:xfrm>
              <a:custGeom>
                <a:rect b="b" l="l" r="r" t="t"/>
                <a:pathLst>
                  <a:path extrusionOk="0" h="41338" w="148399">
                    <a:moveTo>
                      <a:pt x="0" y="0"/>
                    </a:moveTo>
                    <a:lnTo>
                      <a:pt x="148400" y="0"/>
                    </a:lnTo>
                    <a:lnTo>
                      <a:pt x="148400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53"/>
              <p:cNvSpPr/>
              <p:nvPr/>
            </p:nvSpPr>
            <p:spPr>
              <a:xfrm rot="-5400000">
                <a:off x="8505205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53"/>
              <p:cNvSpPr/>
              <p:nvPr/>
            </p:nvSpPr>
            <p:spPr>
              <a:xfrm rot="-5400000">
                <a:off x="8590264" y="2467562"/>
                <a:ext cx="296894" cy="41338"/>
              </a:xfrm>
              <a:custGeom>
                <a:rect b="b" l="l" r="r" t="t"/>
                <a:pathLst>
                  <a:path extrusionOk="0" h="41338" w="296894">
                    <a:moveTo>
                      <a:pt x="0" y="0"/>
                    </a:moveTo>
                    <a:lnTo>
                      <a:pt x="296894" y="0"/>
                    </a:lnTo>
                    <a:lnTo>
                      <a:pt x="296894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53"/>
              <p:cNvSpPr/>
              <p:nvPr/>
            </p:nvSpPr>
            <p:spPr>
              <a:xfrm>
                <a:off x="7993284" y="2724689"/>
                <a:ext cx="50482" cy="50482"/>
              </a:xfrm>
              <a:custGeom>
                <a:rect b="b" l="l" r="r" t="t"/>
                <a:pathLst>
                  <a:path extrusionOk="0" h="50482" w="50482">
                    <a:moveTo>
                      <a:pt x="0" y="0"/>
                    </a:moveTo>
                    <a:lnTo>
                      <a:pt x="50482" y="0"/>
                    </a:lnTo>
                    <a:lnTo>
                      <a:pt x="50482" y="50483"/>
                    </a:lnTo>
                    <a:lnTo>
                      <a:pt x="0" y="5048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53"/>
              <p:cNvSpPr/>
              <p:nvPr/>
            </p:nvSpPr>
            <p:spPr>
              <a:xfrm>
                <a:off x="8078914" y="2724689"/>
                <a:ext cx="553116" cy="14954"/>
              </a:xfrm>
              <a:custGeom>
                <a:rect b="b" l="l" r="r" t="t"/>
                <a:pathLst>
                  <a:path extrusionOk="0" h="14954" w="553116">
                    <a:moveTo>
                      <a:pt x="0" y="0"/>
                    </a:moveTo>
                    <a:lnTo>
                      <a:pt x="553117" y="0"/>
                    </a:lnTo>
                    <a:lnTo>
                      <a:pt x="553117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53"/>
              <p:cNvSpPr/>
              <p:nvPr/>
            </p:nvSpPr>
            <p:spPr>
              <a:xfrm>
                <a:off x="8078914" y="2760217"/>
                <a:ext cx="357377" cy="14954"/>
              </a:xfrm>
              <a:custGeom>
                <a:rect b="b" l="l" r="r" t="t"/>
                <a:pathLst>
                  <a:path extrusionOk="0" h="14954" w="357377">
                    <a:moveTo>
                      <a:pt x="0" y="0"/>
                    </a:moveTo>
                    <a:lnTo>
                      <a:pt x="357378" y="0"/>
                    </a:lnTo>
                    <a:lnTo>
                      <a:pt x="357378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53"/>
              <p:cNvSpPr/>
              <p:nvPr/>
            </p:nvSpPr>
            <p:spPr>
              <a:xfrm>
                <a:off x="7993284" y="3114833"/>
                <a:ext cx="50482" cy="50482"/>
              </a:xfrm>
              <a:custGeom>
                <a:rect b="b" l="l" r="r" t="t"/>
                <a:pathLst>
                  <a:path extrusionOk="0" h="50482" w="50482">
                    <a:moveTo>
                      <a:pt x="0" y="0"/>
                    </a:moveTo>
                    <a:lnTo>
                      <a:pt x="50482" y="0"/>
                    </a:lnTo>
                    <a:lnTo>
                      <a:pt x="50482" y="50483"/>
                    </a:lnTo>
                    <a:lnTo>
                      <a:pt x="0" y="5048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53"/>
              <p:cNvSpPr/>
              <p:nvPr/>
            </p:nvSpPr>
            <p:spPr>
              <a:xfrm>
                <a:off x="8078914" y="3114833"/>
                <a:ext cx="272034" cy="14954"/>
              </a:xfrm>
              <a:custGeom>
                <a:rect b="b" l="l" r="r" t="t"/>
                <a:pathLst>
                  <a:path extrusionOk="0" h="14954" w="272034">
                    <a:moveTo>
                      <a:pt x="0" y="0"/>
                    </a:moveTo>
                    <a:lnTo>
                      <a:pt x="272034" y="0"/>
                    </a:lnTo>
                    <a:lnTo>
                      <a:pt x="272034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53"/>
              <p:cNvSpPr/>
              <p:nvPr/>
            </p:nvSpPr>
            <p:spPr>
              <a:xfrm>
                <a:off x="8078914" y="3150361"/>
                <a:ext cx="357377" cy="14954"/>
              </a:xfrm>
              <a:custGeom>
                <a:rect b="b" l="l" r="r" t="t"/>
                <a:pathLst>
                  <a:path extrusionOk="0" h="14954" w="357377">
                    <a:moveTo>
                      <a:pt x="0" y="0"/>
                    </a:moveTo>
                    <a:lnTo>
                      <a:pt x="357378" y="0"/>
                    </a:lnTo>
                    <a:lnTo>
                      <a:pt x="357378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53"/>
              <p:cNvSpPr/>
              <p:nvPr/>
            </p:nvSpPr>
            <p:spPr>
              <a:xfrm>
                <a:off x="7993284" y="3210464"/>
                <a:ext cx="50482" cy="50482"/>
              </a:xfrm>
              <a:custGeom>
                <a:rect b="b" l="l" r="r" t="t"/>
                <a:pathLst>
                  <a:path extrusionOk="0" h="50482" w="50482">
                    <a:moveTo>
                      <a:pt x="0" y="0"/>
                    </a:moveTo>
                    <a:lnTo>
                      <a:pt x="50482" y="0"/>
                    </a:lnTo>
                    <a:lnTo>
                      <a:pt x="50482" y="50483"/>
                    </a:lnTo>
                    <a:lnTo>
                      <a:pt x="0" y="5048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53"/>
              <p:cNvSpPr/>
              <p:nvPr/>
            </p:nvSpPr>
            <p:spPr>
              <a:xfrm>
                <a:off x="8078914" y="3210464"/>
                <a:ext cx="206692" cy="14954"/>
              </a:xfrm>
              <a:custGeom>
                <a:rect b="b" l="l" r="r" t="t"/>
                <a:pathLst>
                  <a:path extrusionOk="0" h="14954" w="206692">
                    <a:moveTo>
                      <a:pt x="0" y="0"/>
                    </a:moveTo>
                    <a:lnTo>
                      <a:pt x="206693" y="0"/>
                    </a:lnTo>
                    <a:lnTo>
                      <a:pt x="206693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53"/>
              <p:cNvSpPr/>
              <p:nvPr/>
            </p:nvSpPr>
            <p:spPr>
              <a:xfrm>
                <a:off x="8078914" y="3246088"/>
                <a:ext cx="357377" cy="14954"/>
              </a:xfrm>
              <a:custGeom>
                <a:rect b="b" l="l" r="r" t="t"/>
                <a:pathLst>
                  <a:path extrusionOk="0" h="14954" w="357377">
                    <a:moveTo>
                      <a:pt x="0" y="0"/>
                    </a:moveTo>
                    <a:lnTo>
                      <a:pt x="357378" y="0"/>
                    </a:lnTo>
                    <a:lnTo>
                      <a:pt x="357378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53"/>
              <p:cNvSpPr/>
              <p:nvPr/>
            </p:nvSpPr>
            <p:spPr>
              <a:xfrm>
                <a:off x="9055512" y="2905188"/>
                <a:ext cx="70961" cy="360521"/>
              </a:xfrm>
              <a:custGeom>
                <a:rect b="b" l="l" r="r" t="t"/>
                <a:pathLst>
                  <a:path extrusionOk="0" h="360521" w="70961">
                    <a:moveTo>
                      <a:pt x="0" y="0"/>
                    </a:moveTo>
                    <a:lnTo>
                      <a:pt x="70962" y="0"/>
                    </a:lnTo>
                    <a:lnTo>
                      <a:pt x="70962" y="360521"/>
                    </a:lnTo>
                    <a:lnTo>
                      <a:pt x="0" y="360521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53"/>
              <p:cNvSpPr/>
              <p:nvPr/>
            </p:nvSpPr>
            <p:spPr>
              <a:xfrm>
                <a:off x="9177528" y="2965100"/>
                <a:ext cx="70961" cy="300609"/>
              </a:xfrm>
              <a:custGeom>
                <a:rect b="b" l="l" r="r" t="t"/>
                <a:pathLst>
                  <a:path extrusionOk="0" h="300609" w="70961">
                    <a:moveTo>
                      <a:pt x="0" y="0"/>
                    </a:moveTo>
                    <a:lnTo>
                      <a:pt x="70962" y="0"/>
                    </a:lnTo>
                    <a:lnTo>
                      <a:pt x="70962" y="300609"/>
                    </a:lnTo>
                    <a:lnTo>
                      <a:pt x="0" y="300609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53"/>
              <p:cNvSpPr/>
              <p:nvPr/>
            </p:nvSpPr>
            <p:spPr>
              <a:xfrm>
                <a:off x="9299448" y="3074447"/>
                <a:ext cx="70961" cy="191357"/>
              </a:xfrm>
              <a:custGeom>
                <a:rect b="b" l="l" r="r" t="t"/>
                <a:pathLst>
                  <a:path extrusionOk="0" h="191357" w="70961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191357"/>
                    </a:lnTo>
                    <a:lnTo>
                      <a:pt x="0" y="191357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53"/>
              <p:cNvSpPr/>
              <p:nvPr/>
            </p:nvSpPr>
            <p:spPr>
              <a:xfrm>
                <a:off x="9421368" y="2959861"/>
                <a:ext cx="70961" cy="305847"/>
              </a:xfrm>
              <a:custGeom>
                <a:rect b="b" l="l" r="r" t="t"/>
                <a:pathLst>
                  <a:path extrusionOk="0" h="305847" w="70961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305848"/>
                    </a:lnTo>
                    <a:lnTo>
                      <a:pt x="0" y="30584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53"/>
              <p:cNvSpPr/>
              <p:nvPr/>
            </p:nvSpPr>
            <p:spPr>
              <a:xfrm>
                <a:off x="9543288" y="3010153"/>
                <a:ext cx="70961" cy="255651"/>
              </a:xfrm>
              <a:custGeom>
                <a:rect b="b" l="l" r="r" t="t"/>
                <a:pathLst>
                  <a:path extrusionOk="0" h="255651" w="70961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255651"/>
                    </a:lnTo>
                    <a:lnTo>
                      <a:pt x="0" y="255651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53"/>
              <p:cNvSpPr/>
              <p:nvPr/>
            </p:nvSpPr>
            <p:spPr>
              <a:xfrm>
                <a:off x="9665208" y="2854991"/>
                <a:ext cx="70961" cy="410813"/>
              </a:xfrm>
              <a:custGeom>
                <a:rect b="b" l="l" r="r" t="t"/>
                <a:pathLst>
                  <a:path extrusionOk="0" h="410813" w="70961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410813"/>
                    </a:lnTo>
                    <a:lnTo>
                      <a:pt x="0" y="41081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53"/>
              <p:cNvSpPr/>
              <p:nvPr/>
            </p:nvSpPr>
            <p:spPr>
              <a:xfrm>
                <a:off x="9012269" y="2829940"/>
                <a:ext cx="790003" cy="436435"/>
              </a:xfrm>
              <a:custGeom>
                <a:rect b="b" l="l" r="r" t="t"/>
                <a:pathLst>
                  <a:path extrusionOk="0" h="436435" w="790003">
                    <a:moveTo>
                      <a:pt x="2191" y="0"/>
                    </a:moveTo>
                    <a:lnTo>
                      <a:pt x="2953" y="108966"/>
                    </a:lnTo>
                    <a:lnTo>
                      <a:pt x="2953" y="217932"/>
                    </a:lnTo>
                    <a:lnTo>
                      <a:pt x="3524" y="435769"/>
                    </a:lnTo>
                    <a:lnTo>
                      <a:pt x="1810" y="433959"/>
                    </a:lnTo>
                    <a:cubicBezTo>
                      <a:pt x="174117" y="433483"/>
                      <a:pt x="346424" y="433959"/>
                      <a:pt x="518732" y="433959"/>
                    </a:cubicBezTo>
                    <a:lnTo>
                      <a:pt x="662464" y="433959"/>
                    </a:lnTo>
                    <a:lnTo>
                      <a:pt x="790004" y="435007"/>
                    </a:lnTo>
                    <a:lnTo>
                      <a:pt x="662464" y="436055"/>
                    </a:lnTo>
                    <a:lnTo>
                      <a:pt x="518732" y="436055"/>
                    </a:lnTo>
                    <a:cubicBezTo>
                      <a:pt x="346424" y="436055"/>
                      <a:pt x="174117" y="436912"/>
                      <a:pt x="1810" y="436055"/>
                    </a:cubicBezTo>
                    <a:lnTo>
                      <a:pt x="0" y="436055"/>
                    </a:lnTo>
                    <a:lnTo>
                      <a:pt x="0" y="434245"/>
                    </a:lnTo>
                    <a:lnTo>
                      <a:pt x="571" y="216408"/>
                    </a:lnTo>
                    <a:lnTo>
                      <a:pt x="571" y="107442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53"/>
              <p:cNvSpPr/>
              <p:nvPr/>
            </p:nvSpPr>
            <p:spPr>
              <a:xfrm>
                <a:off x="8998743" y="2852976"/>
                <a:ext cx="31337" cy="4015"/>
              </a:xfrm>
              <a:custGeom>
                <a:rect b="b" l="l" r="r" t="t"/>
                <a:pathLst>
                  <a:path extrusionOk="0" h="4015" w="31337">
                    <a:moveTo>
                      <a:pt x="0" y="2015"/>
                    </a:moveTo>
                    <a:cubicBezTo>
                      <a:pt x="5117" y="602"/>
                      <a:pt x="10409" y="-71"/>
                      <a:pt x="15716" y="15"/>
                    </a:cubicBezTo>
                    <a:cubicBezTo>
                      <a:pt x="20995" y="-112"/>
                      <a:pt x="26262" y="562"/>
                      <a:pt x="31338" y="2015"/>
                    </a:cubicBezTo>
                    <a:cubicBezTo>
                      <a:pt x="21062" y="4682"/>
                      <a:pt x="10276" y="4682"/>
                      <a:pt x="1" y="2015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53"/>
              <p:cNvSpPr/>
              <p:nvPr/>
            </p:nvSpPr>
            <p:spPr>
              <a:xfrm>
                <a:off x="8998743" y="2896219"/>
                <a:ext cx="31337" cy="4015"/>
              </a:xfrm>
              <a:custGeom>
                <a:rect b="b" l="l" r="r" t="t"/>
                <a:pathLst>
                  <a:path extrusionOk="0" h="4015" w="31337">
                    <a:moveTo>
                      <a:pt x="0" y="2015"/>
                    </a:moveTo>
                    <a:cubicBezTo>
                      <a:pt x="5117" y="602"/>
                      <a:pt x="10409" y="-71"/>
                      <a:pt x="15716" y="15"/>
                    </a:cubicBezTo>
                    <a:cubicBezTo>
                      <a:pt x="20995" y="-112"/>
                      <a:pt x="26262" y="562"/>
                      <a:pt x="31338" y="2015"/>
                    </a:cubicBezTo>
                    <a:cubicBezTo>
                      <a:pt x="21062" y="4682"/>
                      <a:pt x="10276" y="4682"/>
                      <a:pt x="1" y="2015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53"/>
              <p:cNvSpPr/>
              <p:nvPr/>
            </p:nvSpPr>
            <p:spPr>
              <a:xfrm>
                <a:off x="8998743" y="2939462"/>
                <a:ext cx="31337" cy="4015"/>
              </a:xfrm>
              <a:custGeom>
                <a:rect b="b" l="l" r="r" t="t"/>
                <a:pathLst>
                  <a:path extrusionOk="0" h="4015" w="31337">
                    <a:moveTo>
                      <a:pt x="0" y="2015"/>
                    </a:moveTo>
                    <a:cubicBezTo>
                      <a:pt x="5117" y="602"/>
                      <a:pt x="10409" y="-71"/>
                      <a:pt x="15716" y="15"/>
                    </a:cubicBezTo>
                    <a:cubicBezTo>
                      <a:pt x="20995" y="-112"/>
                      <a:pt x="26262" y="562"/>
                      <a:pt x="31338" y="2015"/>
                    </a:cubicBezTo>
                    <a:cubicBezTo>
                      <a:pt x="21062" y="4682"/>
                      <a:pt x="10276" y="4682"/>
                      <a:pt x="1" y="2015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53"/>
              <p:cNvSpPr/>
              <p:nvPr/>
            </p:nvSpPr>
            <p:spPr>
              <a:xfrm>
                <a:off x="8998743" y="2982722"/>
                <a:ext cx="31337" cy="4006"/>
              </a:xfrm>
              <a:custGeom>
                <a:rect b="b" l="l" r="r" t="t"/>
                <a:pathLst>
                  <a:path extrusionOk="0" h="4006" w="31337">
                    <a:moveTo>
                      <a:pt x="1" y="2000"/>
                    </a:moveTo>
                    <a:cubicBezTo>
                      <a:pt x="10276" y="-667"/>
                      <a:pt x="21062" y="-667"/>
                      <a:pt x="31338" y="2000"/>
                    </a:cubicBezTo>
                    <a:cubicBezTo>
                      <a:pt x="26252" y="3406"/>
                      <a:pt x="20992" y="4080"/>
                      <a:pt x="15716" y="4000"/>
                    </a:cubicBezTo>
                    <a:cubicBezTo>
                      <a:pt x="10412" y="4039"/>
                      <a:pt x="5126" y="3366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53"/>
              <p:cNvSpPr/>
              <p:nvPr/>
            </p:nvSpPr>
            <p:spPr>
              <a:xfrm>
                <a:off x="8998743" y="3026156"/>
                <a:ext cx="31337" cy="4006"/>
              </a:xfrm>
              <a:custGeom>
                <a:rect b="b" l="l" r="r" t="t"/>
                <a:pathLst>
                  <a:path extrusionOk="0" h="4006" w="31337">
                    <a:moveTo>
                      <a:pt x="1" y="2000"/>
                    </a:moveTo>
                    <a:cubicBezTo>
                      <a:pt x="10276" y="-667"/>
                      <a:pt x="21062" y="-667"/>
                      <a:pt x="31338" y="2000"/>
                    </a:cubicBezTo>
                    <a:cubicBezTo>
                      <a:pt x="26252" y="3406"/>
                      <a:pt x="20992" y="4080"/>
                      <a:pt x="15716" y="4000"/>
                    </a:cubicBezTo>
                    <a:cubicBezTo>
                      <a:pt x="10412" y="4039"/>
                      <a:pt x="5126" y="3366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53"/>
              <p:cNvSpPr/>
              <p:nvPr/>
            </p:nvSpPr>
            <p:spPr>
              <a:xfrm>
                <a:off x="8998743" y="3069202"/>
                <a:ext cx="31337" cy="4013"/>
              </a:xfrm>
              <a:custGeom>
                <a:rect b="b" l="l" r="r" t="t"/>
                <a:pathLst>
                  <a:path extrusionOk="0" h="4013" w="31337">
                    <a:moveTo>
                      <a:pt x="0" y="2007"/>
                    </a:moveTo>
                    <a:cubicBezTo>
                      <a:pt x="5126" y="641"/>
                      <a:pt x="10412" y="-32"/>
                      <a:pt x="15716" y="6"/>
                    </a:cubicBezTo>
                    <a:cubicBezTo>
                      <a:pt x="20992" y="-74"/>
                      <a:pt x="26252" y="600"/>
                      <a:pt x="31338" y="2007"/>
                    </a:cubicBezTo>
                    <a:cubicBezTo>
                      <a:pt x="26252" y="3413"/>
                      <a:pt x="20992" y="4087"/>
                      <a:pt x="15716" y="4007"/>
                    </a:cubicBezTo>
                    <a:cubicBezTo>
                      <a:pt x="10412" y="4046"/>
                      <a:pt x="5126" y="3373"/>
                      <a:pt x="0" y="2007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53"/>
              <p:cNvSpPr/>
              <p:nvPr/>
            </p:nvSpPr>
            <p:spPr>
              <a:xfrm>
                <a:off x="8998743" y="3112445"/>
                <a:ext cx="31337" cy="4006"/>
              </a:xfrm>
              <a:custGeom>
                <a:rect b="b" l="l" r="r" t="t"/>
                <a:pathLst>
                  <a:path extrusionOk="0" h="4006" w="31337">
                    <a:moveTo>
                      <a:pt x="0" y="2007"/>
                    </a:moveTo>
                    <a:cubicBezTo>
                      <a:pt x="5126" y="641"/>
                      <a:pt x="10412" y="-32"/>
                      <a:pt x="15716" y="6"/>
                    </a:cubicBezTo>
                    <a:cubicBezTo>
                      <a:pt x="20992" y="-74"/>
                      <a:pt x="26252" y="600"/>
                      <a:pt x="31338" y="2007"/>
                    </a:cubicBezTo>
                    <a:cubicBezTo>
                      <a:pt x="21062" y="4673"/>
                      <a:pt x="10276" y="4673"/>
                      <a:pt x="1" y="2007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53"/>
              <p:cNvSpPr/>
              <p:nvPr/>
            </p:nvSpPr>
            <p:spPr>
              <a:xfrm>
                <a:off x="8998743" y="3155696"/>
                <a:ext cx="31337" cy="3999"/>
              </a:xfrm>
              <a:custGeom>
                <a:rect b="b" l="l" r="r" t="t"/>
                <a:pathLst>
                  <a:path extrusionOk="0" h="3999" w="31337">
                    <a:moveTo>
                      <a:pt x="0" y="2000"/>
                    </a:moveTo>
                    <a:cubicBezTo>
                      <a:pt x="10276" y="-667"/>
                      <a:pt x="21062" y="-667"/>
                      <a:pt x="31337" y="2000"/>
                    </a:cubicBezTo>
                    <a:cubicBezTo>
                      <a:pt x="21062" y="4666"/>
                      <a:pt x="10276" y="4666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53"/>
              <p:cNvSpPr/>
              <p:nvPr/>
            </p:nvSpPr>
            <p:spPr>
              <a:xfrm>
                <a:off x="8998743" y="3198939"/>
                <a:ext cx="31337" cy="4015"/>
              </a:xfrm>
              <a:custGeom>
                <a:rect b="b" l="l" r="r" t="t"/>
                <a:pathLst>
                  <a:path extrusionOk="0" h="4015" w="31337">
                    <a:moveTo>
                      <a:pt x="1" y="2000"/>
                    </a:moveTo>
                    <a:cubicBezTo>
                      <a:pt x="10276" y="-667"/>
                      <a:pt x="21062" y="-667"/>
                      <a:pt x="31338" y="2000"/>
                    </a:cubicBezTo>
                    <a:cubicBezTo>
                      <a:pt x="26262" y="3453"/>
                      <a:pt x="20995" y="4127"/>
                      <a:pt x="15716" y="4000"/>
                    </a:cubicBezTo>
                    <a:cubicBezTo>
                      <a:pt x="10409" y="4086"/>
                      <a:pt x="5117" y="3413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53"/>
              <p:cNvSpPr/>
              <p:nvPr/>
            </p:nvSpPr>
            <p:spPr>
              <a:xfrm>
                <a:off x="9149429" y="2370073"/>
                <a:ext cx="213645" cy="196691"/>
              </a:xfrm>
              <a:custGeom>
                <a:rect b="b" l="l" r="r" t="t"/>
                <a:pathLst>
                  <a:path extrusionOk="0" h="196691" w="213645">
                    <a:moveTo>
                      <a:pt x="213646" y="0"/>
                    </a:moveTo>
                    <a:cubicBezTo>
                      <a:pt x="213617" y="85715"/>
                      <a:pt x="162406" y="163131"/>
                      <a:pt x="83534" y="19669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53"/>
              <p:cNvSpPr/>
              <p:nvPr/>
            </p:nvSpPr>
            <p:spPr>
              <a:xfrm>
                <a:off x="8908159" y="2142234"/>
                <a:ext cx="427197" cy="426532"/>
              </a:xfrm>
              <a:custGeom>
                <a:rect b="b" l="l" r="r" t="t"/>
                <a:pathLst>
                  <a:path extrusionOk="0" h="426532" w="427197">
                    <a:moveTo>
                      <a:pt x="213457" y="213171"/>
                    </a:moveTo>
                    <a:lnTo>
                      <a:pt x="296991" y="409672"/>
                    </a:lnTo>
                    <a:cubicBezTo>
                      <a:pt x="296991" y="409672"/>
                      <a:pt x="296991" y="409672"/>
                      <a:pt x="296991" y="409672"/>
                    </a:cubicBezTo>
                    <a:cubicBezTo>
                      <a:pt x="290514" y="412339"/>
                      <a:pt x="283942" y="414815"/>
                      <a:pt x="277369" y="416911"/>
                    </a:cubicBezTo>
                    <a:cubicBezTo>
                      <a:pt x="236051" y="429740"/>
                      <a:pt x="191815" y="429740"/>
                      <a:pt x="150496" y="416911"/>
                    </a:cubicBezTo>
                    <a:cubicBezTo>
                      <a:pt x="83279" y="396059"/>
                      <a:pt x="30609" y="343496"/>
                      <a:pt x="9622" y="276322"/>
                    </a:cubicBezTo>
                    <a:cubicBezTo>
                      <a:pt x="-3207" y="235004"/>
                      <a:pt x="-3207" y="190767"/>
                      <a:pt x="9622" y="149449"/>
                    </a:cubicBezTo>
                    <a:cubicBezTo>
                      <a:pt x="30617" y="82577"/>
                      <a:pt x="83144" y="30299"/>
                      <a:pt x="150115" y="9622"/>
                    </a:cubicBezTo>
                    <a:cubicBezTo>
                      <a:pt x="191433" y="-3207"/>
                      <a:pt x="235670" y="-3207"/>
                      <a:pt x="276988" y="9622"/>
                    </a:cubicBezTo>
                    <a:cubicBezTo>
                      <a:pt x="366339" y="37276"/>
                      <a:pt x="427244" y="119924"/>
                      <a:pt x="427198" y="213457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53"/>
              <p:cNvSpPr/>
              <p:nvPr/>
            </p:nvSpPr>
            <p:spPr>
              <a:xfrm>
                <a:off x="8908648" y="2141576"/>
                <a:ext cx="426994" cy="427214"/>
              </a:xfrm>
              <a:custGeom>
                <a:rect b="b" l="l" r="r" t="t"/>
                <a:pathLst>
                  <a:path extrusionOk="0" h="427214" w="426994">
                    <a:moveTo>
                      <a:pt x="212968" y="213829"/>
                    </a:moveTo>
                    <a:lnTo>
                      <a:pt x="296501" y="410330"/>
                    </a:lnTo>
                    <a:cubicBezTo>
                      <a:pt x="296501" y="410330"/>
                      <a:pt x="296501" y="410330"/>
                      <a:pt x="296501" y="410330"/>
                    </a:cubicBezTo>
                    <a:cubicBezTo>
                      <a:pt x="290024" y="412997"/>
                      <a:pt x="283452" y="415473"/>
                      <a:pt x="276880" y="417569"/>
                    </a:cubicBezTo>
                    <a:cubicBezTo>
                      <a:pt x="164235" y="452513"/>
                      <a:pt x="44590" y="389524"/>
                      <a:pt x="9646" y="276879"/>
                    </a:cubicBezTo>
                    <a:cubicBezTo>
                      <a:pt x="-25299" y="164234"/>
                      <a:pt x="37690" y="44590"/>
                      <a:pt x="150335" y="9645"/>
                    </a:cubicBezTo>
                    <a:cubicBezTo>
                      <a:pt x="262854" y="-25260"/>
                      <a:pt x="382386" y="37548"/>
                      <a:pt x="417469" y="150012"/>
                    </a:cubicBezTo>
                    <a:cubicBezTo>
                      <a:pt x="423800" y="170561"/>
                      <a:pt x="427011" y="191945"/>
                      <a:pt x="426994" y="213448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53"/>
              <p:cNvSpPr/>
              <p:nvPr/>
            </p:nvSpPr>
            <p:spPr>
              <a:xfrm>
                <a:off x="8907871" y="2141643"/>
                <a:ext cx="427105" cy="375781"/>
              </a:xfrm>
              <a:custGeom>
                <a:rect b="b" l="l" r="r" t="t"/>
                <a:pathLst>
                  <a:path extrusionOk="0" h="375781" w="427105">
                    <a:moveTo>
                      <a:pt x="213840" y="213857"/>
                    </a:moveTo>
                    <a:lnTo>
                      <a:pt x="74680" y="375782"/>
                    </a:lnTo>
                    <a:cubicBezTo>
                      <a:pt x="-14916" y="299083"/>
                      <a:pt x="-25371" y="164275"/>
                      <a:pt x="51327" y="74680"/>
                    </a:cubicBezTo>
                    <a:cubicBezTo>
                      <a:pt x="128025" y="-14916"/>
                      <a:pt x="262834" y="-25371"/>
                      <a:pt x="352429" y="51327"/>
                    </a:cubicBezTo>
                    <a:cubicBezTo>
                      <a:pt x="399903" y="91968"/>
                      <a:pt x="427193" y="151363"/>
                      <a:pt x="427105" y="213857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53"/>
              <p:cNvSpPr/>
              <p:nvPr/>
            </p:nvSpPr>
            <p:spPr>
              <a:xfrm>
                <a:off x="9111900" y="2435796"/>
                <a:ext cx="361187" cy="202691"/>
              </a:xfrm>
              <a:custGeom>
                <a:rect b="b" l="l" r="r" t="t"/>
                <a:pathLst>
                  <a:path extrusionOk="0" h="202691" w="361187">
                    <a:moveTo>
                      <a:pt x="361188" y="202692"/>
                    </a:moveTo>
                    <a:lnTo>
                      <a:pt x="199834" y="202692"/>
                    </a:lnTo>
                    <a:lnTo>
                      <a:pt x="0" y="2858"/>
                    </a:lnTo>
                    <a:lnTo>
                      <a:pt x="2953" y="0"/>
                    </a:lnTo>
                    <a:lnTo>
                      <a:pt x="201549" y="198596"/>
                    </a:lnTo>
                    <a:lnTo>
                      <a:pt x="361188" y="198596"/>
                    </a:lnTo>
                    <a:lnTo>
                      <a:pt x="361188" y="202692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53"/>
              <p:cNvSpPr/>
              <p:nvPr/>
            </p:nvSpPr>
            <p:spPr>
              <a:xfrm>
                <a:off x="9102185" y="2425985"/>
                <a:ext cx="22479" cy="22479"/>
              </a:xfrm>
              <a:custGeom>
                <a:rect b="b" l="l" r="r" t="t"/>
                <a:pathLst>
                  <a:path extrusionOk="0" h="22479" w="22479">
                    <a:moveTo>
                      <a:pt x="0" y="0"/>
                    </a:moveTo>
                    <a:lnTo>
                      <a:pt x="22479" y="0"/>
                    </a:lnTo>
                    <a:lnTo>
                      <a:pt x="22479" y="22479"/>
                    </a:lnTo>
                    <a:lnTo>
                      <a:pt x="0" y="2247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53"/>
              <p:cNvSpPr/>
              <p:nvPr/>
            </p:nvSpPr>
            <p:spPr>
              <a:xfrm>
                <a:off x="9204960" y="2394648"/>
                <a:ext cx="268128" cy="89249"/>
              </a:xfrm>
              <a:custGeom>
                <a:rect b="b" l="l" r="r" t="t"/>
                <a:pathLst>
                  <a:path extrusionOk="0" h="89249" w="268128">
                    <a:moveTo>
                      <a:pt x="268128" y="89249"/>
                    </a:moveTo>
                    <a:lnTo>
                      <a:pt x="86296" y="89249"/>
                    </a:lnTo>
                    <a:lnTo>
                      <a:pt x="0" y="2953"/>
                    </a:lnTo>
                    <a:lnTo>
                      <a:pt x="2953" y="0"/>
                    </a:lnTo>
                    <a:lnTo>
                      <a:pt x="88011" y="85153"/>
                    </a:lnTo>
                    <a:lnTo>
                      <a:pt x="268128" y="85153"/>
                    </a:lnTo>
                    <a:lnTo>
                      <a:pt x="268128" y="8924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53"/>
              <p:cNvSpPr/>
              <p:nvPr/>
            </p:nvSpPr>
            <p:spPr>
              <a:xfrm>
                <a:off x="9195149" y="2384932"/>
                <a:ext cx="22479" cy="22479"/>
              </a:xfrm>
              <a:custGeom>
                <a:rect b="b" l="l" r="r" t="t"/>
                <a:pathLst>
                  <a:path extrusionOk="0" h="22479" w="22479">
                    <a:moveTo>
                      <a:pt x="0" y="0"/>
                    </a:moveTo>
                    <a:lnTo>
                      <a:pt x="22479" y="0"/>
                    </a:lnTo>
                    <a:lnTo>
                      <a:pt x="22479" y="22479"/>
                    </a:lnTo>
                    <a:lnTo>
                      <a:pt x="0" y="2247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53"/>
              <p:cNvSpPr/>
              <p:nvPr/>
            </p:nvSpPr>
            <p:spPr>
              <a:xfrm>
                <a:off x="9198197" y="2330926"/>
                <a:ext cx="274891" cy="4095"/>
              </a:xfrm>
              <a:custGeom>
                <a:rect b="b" l="l" r="r" t="t"/>
                <a:pathLst>
                  <a:path extrusionOk="0" h="4095" w="274891">
                    <a:moveTo>
                      <a:pt x="0" y="0"/>
                    </a:moveTo>
                    <a:lnTo>
                      <a:pt x="274891" y="0"/>
                    </a:lnTo>
                    <a:lnTo>
                      <a:pt x="274891" y="4096"/>
                    </a:lnTo>
                    <a:lnTo>
                      <a:pt x="0" y="4096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53"/>
              <p:cNvSpPr/>
              <p:nvPr/>
            </p:nvSpPr>
            <p:spPr>
              <a:xfrm>
                <a:off x="9183909" y="2321782"/>
                <a:ext cx="22479" cy="22479"/>
              </a:xfrm>
              <a:custGeom>
                <a:rect b="b" l="l" r="r" t="t"/>
                <a:pathLst>
                  <a:path extrusionOk="0" h="22479" w="22479">
                    <a:moveTo>
                      <a:pt x="0" y="0"/>
                    </a:moveTo>
                    <a:lnTo>
                      <a:pt x="22479" y="0"/>
                    </a:lnTo>
                    <a:lnTo>
                      <a:pt x="22479" y="22479"/>
                    </a:lnTo>
                    <a:lnTo>
                      <a:pt x="0" y="2247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53"/>
              <p:cNvSpPr/>
              <p:nvPr/>
            </p:nvSpPr>
            <p:spPr>
              <a:xfrm>
                <a:off x="9535572" y="2310447"/>
                <a:ext cx="199739" cy="18573"/>
              </a:xfrm>
              <a:custGeom>
                <a:rect b="b" l="l" r="r" t="t"/>
                <a:pathLst>
                  <a:path extrusionOk="0" h="18573" w="199739">
                    <a:moveTo>
                      <a:pt x="0" y="0"/>
                    </a:moveTo>
                    <a:lnTo>
                      <a:pt x="199739" y="0"/>
                    </a:lnTo>
                    <a:lnTo>
                      <a:pt x="199739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53"/>
              <p:cNvSpPr/>
              <p:nvPr/>
            </p:nvSpPr>
            <p:spPr>
              <a:xfrm>
                <a:off x="9535572" y="2349214"/>
                <a:ext cx="259175" cy="18573"/>
              </a:xfrm>
              <a:custGeom>
                <a:rect b="b" l="l" r="r" t="t"/>
                <a:pathLst>
                  <a:path extrusionOk="0" h="18573" w="259175">
                    <a:moveTo>
                      <a:pt x="0" y="0"/>
                    </a:moveTo>
                    <a:lnTo>
                      <a:pt x="259175" y="0"/>
                    </a:lnTo>
                    <a:lnTo>
                      <a:pt x="25917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53"/>
              <p:cNvSpPr/>
              <p:nvPr/>
            </p:nvSpPr>
            <p:spPr>
              <a:xfrm>
                <a:off x="9535572" y="2388076"/>
                <a:ext cx="138493" cy="18573"/>
              </a:xfrm>
              <a:custGeom>
                <a:rect b="b" l="l" r="r" t="t"/>
                <a:pathLst>
                  <a:path extrusionOk="0" h="18573" w="138493">
                    <a:moveTo>
                      <a:pt x="0" y="0"/>
                    </a:moveTo>
                    <a:lnTo>
                      <a:pt x="138493" y="0"/>
                    </a:lnTo>
                    <a:lnTo>
                      <a:pt x="138493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53"/>
              <p:cNvSpPr/>
              <p:nvPr/>
            </p:nvSpPr>
            <p:spPr>
              <a:xfrm>
                <a:off x="9450514" y="2310447"/>
                <a:ext cx="45053" cy="45053"/>
              </a:xfrm>
              <a:custGeom>
                <a:rect b="b" l="l" r="r" t="t"/>
                <a:pathLst>
                  <a:path extrusionOk="0" h="45053" w="45053">
                    <a:moveTo>
                      <a:pt x="0" y="0"/>
                    </a:moveTo>
                    <a:lnTo>
                      <a:pt x="45053" y="0"/>
                    </a:lnTo>
                    <a:lnTo>
                      <a:pt x="45053" y="45053"/>
                    </a:lnTo>
                    <a:lnTo>
                      <a:pt x="0" y="4505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53"/>
              <p:cNvSpPr/>
              <p:nvPr/>
            </p:nvSpPr>
            <p:spPr>
              <a:xfrm>
                <a:off x="9535572" y="2460561"/>
                <a:ext cx="224027" cy="18573"/>
              </a:xfrm>
              <a:custGeom>
                <a:rect b="b" l="l" r="r" t="t"/>
                <a:pathLst>
                  <a:path extrusionOk="0" h="18573" w="224027">
                    <a:moveTo>
                      <a:pt x="0" y="0"/>
                    </a:moveTo>
                    <a:lnTo>
                      <a:pt x="224028" y="0"/>
                    </a:lnTo>
                    <a:lnTo>
                      <a:pt x="224028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53"/>
              <p:cNvSpPr/>
              <p:nvPr/>
            </p:nvSpPr>
            <p:spPr>
              <a:xfrm>
                <a:off x="9535572" y="2499328"/>
                <a:ext cx="186785" cy="18573"/>
              </a:xfrm>
              <a:custGeom>
                <a:rect b="b" l="l" r="r" t="t"/>
                <a:pathLst>
                  <a:path extrusionOk="0" h="18573" w="186785">
                    <a:moveTo>
                      <a:pt x="0" y="0"/>
                    </a:moveTo>
                    <a:lnTo>
                      <a:pt x="186785" y="0"/>
                    </a:lnTo>
                    <a:lnTo>
                      <a:pt x="18678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53"/>
              <p:cNvSpPr/>
              <p:nvPr/>
            </p:nvSpPr>
            <p:spPr>
              <a:xfrm>
                <a:off x="9535572" y="2538190"/>
                <a:ext cx="259175" cy="18573"/>
              </a:xfrm>
              <a:custGeom>
                <a:rect b="b" l="l" r="r" t="t"/>
                <a:pathLst>
                  <a:path extrusionOk="0" h="18573" w="259175">
                    <a:moveTo>
                      <a:pt x="0" y="0"/>
                    </a:moveTo>
                    <a:lnTo>
                      <a:pt x="259175" y="0"/>
                    </a:lnTo>
                    <a:lnTo>
                      <a:pt x="25917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53"/>
              <p:cNvSpPr/>
              <p:nvPr/>
            </p:nvSpPr>
            <p:spPr>
              <a:xfrm>
                <a:off x="9450514" y="2460561"/>
                <a:ext cx="45053" cy="45053"/>
              </a:xfrm>
              <a:custGeom>
                <a:rect b="b" l="l" r="r" t="t"/>
                <a:pathLst>
                  <a:path extrusionOk="0" h="45053" w="45053">
                    <a:moveTo>
                      <a:pt x="0" y="0"/>
                    </a:moveTo>
                    <a:lnTo>
                      <a:pt x="45053" y="0"/>
                    </a:lnTo>
                    <a:lnTo>
                      <a:pt x="45053" y="45053"/>
                    </a:lnTo>
                    <a:lnTo>
                      <a:pt x="0" y="4505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53"/>
              <p:cNvSpPr/>
              <p:nvPr/>
            </p:nvSpPr>
            <p:spPr>
              <a:xfrm>
                <a:off x="9535572" y="2610675"/>
                <a:ext cx="224027" cy="18573"/>
              </a:xfrm>
              <a:custGeom>
                <a:rect b="b" l="l" r="r" t="t"/>
                <a:pathLst>
                  <a:path extrusionOk="0" h="18573" w="224027">
                    <a:moveTo>
                      <a:pt x="0" y="0"/>
                    </a:moveTo>
                    <a:lnTo>
                      <a:pt x="224028" y="0"/>
                    </a:lnTo>
                    <a:lnTo>
                      <a:pt x="224028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53"/>
              <p:cNvSpPr/>
              <p:nvPr/>
            </p:nvSpPr>
            <p:spPr>
              <a:xfrm>
                <a:off x="9535572" y="2649442"/>
                <a:ext cx="186785" cy="18573"/>
              </a:xfrm>
              <a:custGeom>
                <a:rect b="b" l="l" r="r" t="t"/>
                <a:pathLst>
                  <a:path extrusionOk="0" h="18573" w="186785">
                    <a:moveTo>
                      <a:pt x="0" y="0"/>
                    </a:moveTo>
                    <a:lnTo>
                      <a:pt x="186785" y="0"/>
                    </a:lnTo>
                    <a:lnTo>
                      <a:pt x="18678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53"/>
              <p:cNvSpPr/>
              <p:nvPr/>
            </p:nvSpPr>
            <p:spPr>
              <a:xfrm>
                <a:off x="9535572" y="2688304"/>
                <a:ext cx="259175" cy="18573"/>
              </a:xfrm>
              <a:custGeom>
                <a:rect b="b" l="l" r="r" t="t"/>
                <a:pathLst>
                  <a:path extrusionOk="0" h="18573" w="259175">
                    <a:moveTo>
                      <a:pt x="0" y="0"/>
                    </a:moveTo>
                    <a:lnTo>
                      <a:pt x="259175" y="0"/>
                    </a:lnTo>
                    <a:lnTo>
                      <a:pt x="25917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53"/>
              <p:cNvSpPr/>
              <p:nvPr/>
            </p:nvSpPr>
            <p:spPr>
              <a:xfrm>
                <a:off x="9450514" y="2610675"/>
                <a:ext cx="45053" cy="45053"/>
              </a:xfrm>
              <a:custGeom>
                <a:rect b="b" l="l" r="r" t="t"/>
                <a:pathLst>
                  <a:path extrusionOk="0" h="45053" w="45053">
                    <a:moveTo>
                      <a:pt x="0" y="0"/>
                    </a:moveTo>
                    <a:lnTo>
                      <a:pt x="45053" y="0"/>
                    </a:lnTo>
                    <a:lnTo>
                      <a:pt x="45053" y="45053"/>
                    </a:lnTo>
                    <a:lnTo>
                      <a:pt x="0" y="4505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53"/>
              <p:cNvSpPr/>
              <p:nvPr/>
            </p:nvSpPr>
            <p:spPr>
              <a:xfrm>
                <a:off x="7979378" y="2874697"/>
                <a:ext cx="176022" cy="176021"/>
              </a:xfrm>
              <a:custGeom>
                <a:rect b="b" l="l" r="r" t="t"/>
                <a:pathLst>
                  <a:path extrusionOk="0" h="176021" w="176022">
                    <a:moveTo>
                      <a:pt x="176022" y="88022"/>
                    </a:moveTo>
                    <a:cubicBezTo>
                      <a:pt x="176016" y="136629"/>
                      <a:pt x="136607" y="176028"/>
                      <a:pt x="88000" y="176022"/>
                    </a:cubicBezTo>
                    <a:cubicBezTo>
                      <a:pt x="39392" y="176016"/>
                      <a:pt x="-6" y="136607"/>
                      <a:pt x="0" y="88000"/>
                    </a:cubicBezTo>
                    <a:cubicBezTo>
                      <a:pt x="6" y="39393"/>
                      <a:pt x="39415" y="-6"/>
                      <a:pt x="88022" y="0"/>
                    </a:cubicBezTo>
                    <a:cubicBezTo>
                      <a:pt x="119584" y="4"/>
                      <a:pt x="148727" y="16908"/>
                      <a:pt x="164401" y="44303"/>
                    </a:cubicBezTo>
                    <a:cubicBezTo>
                      <a:pt x="172055" y="57599"/>
                      <a:pt x="176064" y="72680"/>
                      <a:pt x="176022" y="88022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53"/>
              <p:cNvSpPr/>
              <p:nvPr/>
            </p:nvSpPr>
            <p:spPr>
              <a:xfrm>
                <a:off x="8067675" y="2874708"/>
                <a:ext cx="76200" cy="88011"/>
              </a:xfrm>
              <a:custGeom>
                <a:rect b="b" l="l" r="r" t="t"/>
                <a:pathLst>
                  <a:path extrusionOk="0" h="88011" w="76200">
                    <a:moveTo>
                      <a:pt x="76200" y="44291"/>
                    </a:moveTo>
                    <a:lnTo>
                      <a:pt x="0" y="88011"/>
                    </a:lnTo>
                    <a:lnTo>
                      <a:pt x="0" y="0"/>
                    </a:lnTo>
                    <a:cubicBezTo>
                      <a:pt x="31501" y="46"/>
                      <a:pt x="60569" y="16942"/>
                      <a:pt x="76200" y="4429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53"/>
              <p:cNvSpPr/>
              <p:nvPr/>
            </p:nvSpPr>
            <p:spPr>
              <a:xfrm>
                <a:off x="8006333" y="2901854"/>
                <a:ext cx="121920" cy="121920"/>
              </a:xfrm>
              <a:custGeom>
                <a:rect b="b" l="l" r="r" t="t"/>
                <a:pathLst>
                  <a:path extrusionOk="0" h="121920" w="121920">
                    <a:moveTo>
                      <a:pt x="121920" y="60865"/>
                    </a:moveTo>
                    <a:cubicBezTo>
                      <a:pt x="121973" y="94532"/>
                      <a:pt x="94722" y="121867"/>
                      <a:pt x="61055" y="121920"/>
                    </a:cubicBezTo>
                    <a:cubicBezTo>
                      <a:pt x="27388" y="121973"/>
                      <a:pt x="52" y="94723"/>
                      <a:pt x="0" y="61055"/>
                    </a:cubicBezTo>
                    <a:cubicBezTo>
                      <a:pt x="-53" y="27388"/>
                      <a:pt x="27198" y="53"/>
                      <a:pt x="60865" y="0"/>
                    </a:cubicBezTo>
                    <a:cubicBezTo>
                      <a:pt x="60928" y="0"/>
                      <a:pt x="60992" y="0"/>
                      <a:pt x="61055" y="0"/>
                    </a:cubicBezTo>
                    <a:cubicBezTo>
                      <a:pt x="94670" y="0"/>
                      <a:pt x="121920" y="27250"/>
                      <a:pt x="121920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53"/>
              <p:cNvSpPr/>
              <p:nvPr/>
            </p:nvSpPr>
            <p:spPr>
              <a:xfrm>
                <a:off x="8041957" y="2949193"/>
                <a:ext cx="50672" cy="7143"/>
              </a:xfrm>
              <a:custGeom>
                <a:rect b="b" l="l" r="r" t="t"/>
                <a:pathLst>
                  <a:path extrusionOk="0" h="7143" w="50672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53"/>
              <p:cNvSpPr/>
              <p:nvPr/>
            </p:nvSpPr>
            <p:spPr>
              <a:xfrm>
                <a:off x="8029384" y="2969101"/>
                <a:ext cx="75818" cy="7143"/>
              </a:xfrm>
              <a:custGeom>
                <a:rect b="b" l="l" r="r" t="t"/>
                <a:pathLst>
                  <a:path extrusionOk="0" h="7143" w="75818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53"/>
              <p:cNvSpPr/>
              <p:nvPr/>
            </p:nvSpPr>
            <p:spPr>
              <a:xfrm>
                <a:off x="8225935" y="2874318"/>
                <a:ext cx="175974" cy="176046"/>
              </a:xfrm>
              <a:custGeom>
                <a:rect b="b" l="l" r="r" t="t"/>
                <a:pathLst>
                  <a:path extrusionOk="0" h="176046" w="175974">
                    <a:moveTo>
                      <a:pt x="175971" y="88401"/>
                    </a:moveTo>
                    <a:cubicBezTo>
                      <a:pt x="175993" y="92737"/>
                      <a:pt x="175674" y="97068"/>
                      <a:pt x="175019" y="101355"/>
                    </a:cubicBezTo>
                    <a:cubicBezTo>
                      <a:pt x="167656" y="149401"/>
                      <a:pt x="122738" y="182382"/>
                      <a:pt x="74692" y="175019"/>
                    </a:cubicBezTo>
                    <a:cubicBezTo>
                      <a:pt x="26646" y="167656"/>
                      <a:pt x="-6335" y="122738"/>
                      <a:pt x="1028" y="74692"/>
                    </a:cubicBezTo>
                    <a:cubicBezTo>
                      <a:pt x="8391" y="26646"/>
                      <a:pt x="53309" y="-6335"/>
                      <a:pt x="101355" y="1028"/>
                    </a:cubicBezTo>
                    <a:cubicBezTo>
                      <a:pt x="127829" y="5085"/>
                      <a:pt x="151016" y="20977"/>
                      <a:pt x="164351" y="44205"/>
                    </a:cubicBezTo>
                    <a:cubicBezTo>
                      <a:pt x="172086" y="57641"/>
                      <a:pt x="176098" y="72897"/>
                      <a:pt x="175971" y="88401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53"/>
              <p:cNvSpPr/>
              <p:nvPr/>
            </p:nvSpPr>
            <p:spPr>
              <a:xfrm>
                <a:off x="8313800" y="2874708"/>
                <a:ext cx="88107" cy="100965"/>
              </a:xfrm>
              <a:custGeom>
                <a:rect b="b" l="l" r="r" t="t"/>
                <a:pathLst>
                  <a:path extrusionOk="0" h="100965" w="88107">
                    <a:moveTo>
                      <a:pt x="88106" y="88011"/>
                    </a:moveTo>
                    <a:cubicBezTo>
                      <a:pt x="88128" y="92347"/>
                      <a:pt x="87809" y="96679"/>
                      <a:pt x="87154" y="100965"/>
                    </a:cubicBezTo>
                    <a:lnTo>
                      <a:pt x="0" y="88011"/>
                    </a:lnTo>
                    <a:lnTo>
                      <a:pt x="0" y="0"/>
                    </a:lnTo>
                    <a:cubicBezTo>
                      <a:pt x="31485" y="105"/>
                      <a:pt x="60526" y="16985"/>
                      <a:pt x="76200" y="44291"/>
                    </a:cubicBezTo>
                    <a:cubicBezTo>
                      <a:pt x="83954" y="57560"/>
                      <a:pt x="88061" y="72643"/>
                      <a:pt x="88106" y="8801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53"/>
              <p:cNvSpPr/>
              <p:nvPr/>
            </p:nvSpPr>
            <p:spPr>
              <a:xfrm>
                <a:off x="8252840" y="2901854"/>
                <a:ext cx="121920" cy="121920"/>
              </a:xfrm>
              <a:custGeom>
                <a:rect b="b" l="l" r="r" t="t"/>
                <a:pathLst>
                  <a:path extrusionOk="0" h="121920" w="121920">
                    <a:moveTo>
                      <a:pt x="121920" y="60865"/>
                    </a:moveTo>
                    <a:cubicBezTo>
                      <a:pt x="121973" y="94532"/>
                      <a:pt x="94722" y="121867"/>
                      <a:pt x="61055" y="121920"/>
                    </a:cubicBezTo>
                    <a:cubicBezTo>
                      <a:pt x="27388" y="121973"/>
                      <a:pt x="53" y="94723"/>
                      <a:pt x="0" y="61055"/>
                    </a:cubicBezTo>
                    <a:cubicBezTo>
                      <a:pt x="-53" y="27388"/>
                      <a:pt x="27198" y="53"/>
                      <a:pt x="60865" y="0"/>
                    </a:cubicBezTo>
                    <a:cubicBezTo>
                      <a:pt x="60896" y="0"/>
                      <a:pt x="60928" y="0"/>
                      <a:pt x="60960" y="0"/>
                    </a:cubicBezTo>
                    <a:cubicBezTo>
                      <a:pt x="94590" y="0"/>
                      <a:pt x="121867" y="27235"/>
                      <a:pt x="121920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53"/>
              <p:cNvSpPr/>
              <p:nvPr/>
            </p:nvSpPr>
            <p:spPr>
              <a:xfrm>
                <a:off x="8288464" y="2949193"/>
                <a:ext cx="50672" cy="7143"/>
              </a:xfrm>
              <a:custGeom>
                <a:rect b="b" l="l" r="r" t="t"/>
                <a:pathLst>
                  <a:path extrusionOk="0" h="7143" w="50672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53"/>
              <p:cNvSpPr/>
              <p:nvPr/>
            </p:nvSpPr>
            <p:spPr>
              <a:xfrm>
                <a:off x="8275891" y="2969101"/>
                <a:ext cx="75818" cy="7143"/>
              </a:xfrm>
              <a:custGeom>
                <a:rect b="b" l="l" r="r" t="t"/>
                <a:pathLst>
                  <a:path extrusionOk="0" h="7143" w="75818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53"/>
              <p:cNvSpPr/>
              <p:nvPr/>
            </p:nvSpPr>
            <p:spPr>
              <a:xfrm>
                <a:off x="8473622" y="2874613"/>
                <a:ext cx="176410" cy="176212"/>
              </a:xfrm>
              <a:custGeom>
                <a:rect b="b" l="l" r="r" t="t"/>
                <a:pathLst>
                  <a:path extrusionOk="0" h="176212" w="176410">
                    <a:moveTo>
                      <a:pt x="176411" y="88106"/>
                    </a:moveTo>
                    <a:cubicBezTo>
                      <a:pt x="176436" y="124586"/>
                      <a:pt x="153977" y="157308"/>
                      <a:pt x="119927" y="170402"/>
                    </a:cubicBezTo>
                    <a:cubicBezTo>
                      <a:pt x="109869" y="174276"/>
                      <a:pt x="99178" y="176246"/>
                      <a:pt x="88400" y="176212"/>
                    </a:cubicBezTo>
                    <a:cubicBezTo>
                      <a:pt x="39741" y="176374"/>
                      <a:pt x="163" y="137059"/>
                      <a:pt x="1" y="88400"/>
                    </a:cubicBezTo>
                    <a:cubicBezTo>
                      <a:pt x="-162" y="39740"/>
                      <a:pt x="39153" y="163"/>
                      <a:pt x="87813" y="0"/>
                    </a:cubicBezTo>
                    <a:cubicBezTo>
                      <a:pt x="119532" y="-105"/>
                      <a:pt x="148859" y="16847"/>
                      <a:pt x="164600" y="44386"/>
                    </a:cubicBezTo>
                    <a:cubicBezTo>
                      <a:pt x="172320" y="57664"/>
                      <a:pt x="176395" y="72746"/>
                      <a:pt x="176411" y="88106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53"/>
              <p:cNvSpPr/>
              <p:nvPr/>
            </p:nvSpPr>
            <p:spPr>
              <a:xfrm>
                <a:off x="8562022" y="2874708"/>
                <a:ext cx="88010" cy="170307"/>
              </a:xfrm>
              <a:custGeom>
                <a:rect b="b" l="l" r="r" t="t"/>
                <a:pathLst>
                  <a:path extrusionOk="0" h="170307" w="88010">
                    <a:moveTo>
                      <a:pt x="88011" y="88011"/>
                    </a:moveTo>
                    <a:cubicBezTo>
                      <a:pt x="88036" y="124491"/>
                      <a:pt x="65577" y="157214"/>
                      <a:pt x="31528" y="170307"/>
                    </a:cubicBezTo>
                    <a:lnTo>
                      <a:pt x="0" y="88011"/>
                    </a:lnTo>
                    <a:lnTo>
                      <a:pt x="0" y="0"/>
                    </a:lnTo>
                    <a:cubicBezTo>
                      <a:pt x="48607" y="0"/>
                      <a:pt x="88011" y="39404"/>
                      <a:pt x="88011" y="8801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53"/>
              <p:cNvSpPr/>
              <p:nvPr/>
            </p:nvSpPr>
            <p:spPr>
              <a:xfrm>
                <a:off x="8500967" y="2901854"/>
                <a:ext cx="121920" cy="121920"/>
              </a:xfrm>
              <a:custGeom>
                <a:rect b="b" l="l" r="r" t="t"/>
                <a:pathLst>
                  <a:path extrusionOk="0" h="121920" w="121920">
                    <a:moveTo>
                      <a:pt x="121920" y="60865"/>
                    </a:moveTo>
                    <a:cubicBezTo>
                      <a:pt x="121972" y="94532"/>
                      <a:pt x="94722" y="121867"/>
                      <a:pt x="61055" y="121920"/>
                    </a:cubicBezTo>
                    <a:cubicBezTo>
                      <a:pt x="27388" y="121973"/>
                      <a:pt x="52" y="94723"/>
                      <a:pt x="0" y="61055"/>
                    </a:cubicBezTo>
                    <a:cubicBezTo>
                      <a:pt x="-52" y="27388"/>
                      <a:pt x="27198" y="53"/>
                      <a:pt x="60865" y="0"/>
                    </a:cubicBezTo>
                    <a:cubicBezTo>
                      <a:pt x="60928" y="0"/>
                      <a:pt x="60992" y="0"/>
                      <a:pt x="61055" y="0"/>
                    </a:cubicBezTo>
                    <a:cubicBezTo>
                      <a:pt x="94670" y="0"/>
                      <a:pt x="121920" y="27250"/>
                      <a:pt x="121920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53"/>
              <p:cNvSpPr/>
              <p:nvPr/>
            </p:nvSpPr>
            <p:spPr>
              <a:xfrm>
                <a:off x="8536686" y="2949193"/>
                <a:ext cx="50673" cy="7143"/>
              </a:xfrm>
              <a:custGeom>
                <a:rect b="b" l="l" r="r" t="t"/>
                <a:pathLst>
                  <a:path extrusionOk="0" h="7143" w="50673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53"/>
              <p:cNvSpPr/>
              <p:nvPr/>
            </p:nvSpPr>
            <p:spPr>
              <a:xfrm>
                <a:off x="8524113" y="2969101"/>
                <a:ext cx="75819" cy="7143"/>
              </a:xfrm>
              <a:custGeom>
                <a:rect b="b" l="l" r="r" t="t"/>
                <a:pathLst>
                  <a:path extrusionOk="0" h="7143" w="75819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53"/>
              <p:cNvSpPr/>
              <p:nvPr/>
            </p:nvSpPr>
            <p:spPr>
              <a:xfrm>
                <a:off x="8720899" y="2874697"/>
                <a:ext cx="176022" cy="176021"/>
              </a:xfrm>
              <a:custGeom>
                <a:rect b="b" l="l" r="r" t="t"/>
                <a:pathLst>
                  <a:path extrusionOk="0" h="176021" w="176022">
                    <a:moveTo>
                      <a:pt x="176022" y="88022"/>
                    </a:moveTo>
                    <a:cubicBezTo>
                      <a:pt x="176016" y="136629"/>
                      <a:pt x="136607" y="176028"/>
                      <a:pt x="88000" y="176022"/>
                    </a:cubicBezTo>
                    <a:cubicBezTo>
                      <a:pt x="39393" y="176016"/>
                      <a:pt x="-6" y="136607"/>
                      <a:pt x="0" y="88000"/>
                    </a:cubicBezTo>
                    <a:cubicBezTo>
                      <a:pt x="6" y="39393"/>
                      <a:pt x="39415" y="-6"/>
                      <a:pt x="88023" y="0"/>
                    </a:cubicBezTo>
                    <a:cubicBezTo>
                      <a:pt x="119584" y="4"/>
                      <a:pt x="148728" y="16908"/>
                      <a:pt x="164402" y="44303"/>
                    </a:cubicBezTo>
                    <a:cubicBezTo>
                      <a:pt x="172014" y="57616"/>
                      <a:pt x="176019" y="72686"/>
                      <a:pt x="176022" y="88022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53"/>
              <p:cNvSpPr/>
              <p:nvPr/>
            </p:nvSpPr>
            <p:spPr>
              <a:xfrm>
                <a:off x="8751665" y="2874708"/>
                <a:ext cx="145256" cy="175736"/>
              </a:xfrm>
              <a:custGeom>
                <a:rect b="b" l="l" r="r" t="t"/>
                <a:pathLst>
                  <a:path extrusionOk="0" h="175736" w="145256">
                    <a:moveTo>
                      <a:pt x="145256" y="88011"/>
                    </a:moveTo>
                    <a:cubicBezTo>
                      <a:pt x="145046" y="136670"/>
                      <a:pt x="105429" y="175946"/>
                      <a:pt x="56770" y="175736"/>
                    </a:cubicBezTo>
                    <a:cubicBezTo>
                      <a:pt x="35954" y="175646"/>
                      <a:pt x="15843" y="168189"/>
                      <a:pt x="0" y="154686"/>
                    </a:cubicBezTo>
                    <a:lnTo>
                      <a:pt x="57150" y="88011"/>
                    </a:lnTo>
                    <a:lnTo>
                      <a:pt x="57150" y="0"/>
                    </a:lnTo>
                    <a:cubicBezTo>
                      <a:pt x="105757" y="-53"/>
                      <a:pt x="145203" y="39309"/>
                      <a:pt x="145256" y="87916"/>
                    </a:cubicBezTo>
                    <a:cubicBezTo>
                      <a:pt x="145256" y="87948"/>
                      <a:pt x="145256" y="87979"/>
                      <a:pt x="145256" y="8801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53"/>
              <p:cNvSpPr/>
              <p:nvPr/>
            </p:nvSpPr>
            <p:spPr>
              <a:xfrm>
                <a:off x="8747855" y="2901854"/>
                <a:ext cx="121920" cy="121920"/>
              </a:xfrm>
              <a:custGeom>
                <a:rect b="b" l="l" r="r" t="t"/>
                <a:pathLst>
                  <a:path extrusionOk="0" h="121920" w="121920">
                    <a:moveTo>
                      <a:pt x="121920" y="60865"/>
                    </a:moveTo>
                    <a:cubicBezTo>
                      <a:pt x="121972" y="94532"/>
                      <a:pt x="94723" y="121867"/>
                      <a:pt x="61055" y="121920"/>
                    </a:cubicBezTo>
                    <a:cubicBezTo>
                      <a:pt x="27388" y="121973"/>
                      <a:pt x="52" y="94723"/>
                      <a:pt x="0" y="61055"/>
                    </a:cubicBezTo>
                    <a:cubicBezTo>
                      <a:pt x="-52" y="27388"/>
                      <a:pt x="27197" y="53"/>
                      <a:pt x="60865" y="0"/>
                    </a:cubicBezTo>
                    <a:cubicBezTo>
                      <a:pt x="60897" y="0"/>
                      <a:pt x="60928" y="0"/>
                      <a:pt x="60960" y="0"/>
                    </a:cubicBezTo>
                    <a:cubicBezTo>
                      <a:pt x="94590" y="0"/>
                      <a:pt x="121868" y="27235"/>
                      <a:pt x="121921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53"/>
              <p:cNvSpPr/>
              <p:nvPr/>
            </p:nvSpPr>
            <p:spPr>
              <a:xfrm>
                <a:off x="8783478" y="2949193"/>
                <a:ext cx="50673" cy="7143"/>
              </a:xfrm>
              <a:custGeom>
                <a:rect b="b" l="l" r="r" t="t"/>
                <a:pathLst>
                  <a:path extrusionOk="0" h="7143" w="50673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53"/>
              <p:cNvSpPr/>
              <p:nvPr/>
            </p:nvSpPr>
            <p:spPr>
              <a:xfrm>
                <a:off x="8770905" y="2969101"/>
                <a:ext cx="75819" cy="7143"/>
              </a:xfrm>
              <a:custGeom>
                <a:rect b="b" l="l" r="r" t="t"/>
                <a:pathLst>
                  <a:path extrusionOk="0" h="7143" w="75819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26" name="Google Shape;426;p53"/>
          <p:cNvGrpSpPr/>
          <p:nvPr/>
        </p:nvGrpSpPr>
        <p:grpSpPr>
          <a:xfrm>
            <a:off x="8305133" y="0"/>
            <a:ext cx="3095434" cy="609885"/>
            <a:chOff x="5605557" y="1027906"/>
            <a:chExt cx="3095434" cy="609885"/>
          </a:xfrm>
        </p:grpSpPr>
        <p:sp>
          <p:nvSpPr>
            <p:cNvPr id="427" name="Google Shape;427;p53"/>
            <p:cNvSpPr/>
            <p:nvPr/>
          </p:nvSpPr>
          <p:spPr>
            <a:xfrm>
              <a:off x="5821870" y="1027906"/>
              <a:ext cx="9525" cy="357759"/>
            </a:xfrm>
            <a:custGeom>
              <a:rect b="b" l="l" r="r" t="t"/>
              <a:pathLst>
                <a:path extrusionOk="0" h="357759" w="9525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53"/>
            <p:cNvSpPr/>
            <p:nvPr/>
          </p:nvSpPr>
          <p:spPr>
            <a:xfrm>
              <a:off x="5605653" y="1478914"/>
              <a:ext cx="442055" cy="158877"/>
            </a:xfrm>
            <a:custGeom>
              <a:rect b="b" l="l" r="r" t="t"/>
              <a:pathLst>
                <a:path extrusionOk="0" h="158877" w="442055">
                  <a:moveTo>
                    <a:pt x="442055" y="119729"/>
                  </a:moveTo>
                  <a:lnTo>
                    <a:pt x="424243" y="158877"/>
                  </a:lnTo>
                  <a:lnTo>
                    <a:pt x="17717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53"/>
            <p:cNvSpPr/>
            <p:nvPr/>
          </p:nvSpPr>
          <p:spPr>
            <a:xfrm>
              <a:off x="5766720" y="1363471"/>
              <a:ext cx="119919" cy="115442"/>
            </a:xfrm>
            <a:custGeom>
              <a:rect b="b" l="l" r="r" t="t"/>
              <a:pathLst>
                <a:path extrusionOk="0" h="115442" w="119919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53"/>
            <p:cNvSpPr/>
            <p:nvPr/>
          </p:nvSpPr>
          <p:spPr>
            <a:xfrm>
              <a:off x="5605557" y="1598739"/>
              <a:ext cx="442150" cy="39052"/>
            </a:xfrm>
            <a:custGeom>
              <a:rect b="b" l="l" r="r" t="t"/>
              <a:pathLst>
                <a:path extrusionOk="0" h="39052" w="442150">
                  <a:moveTo>
                    <a:pt x="442150" y="0"/>
                  </a:moveTo>
                  <a:lnTo>
                    <a:pt x="424339" y="39052"/>
                  </a:lnTo>
                  <a:lnTo>
                    <a:pt x="17812" y="39052"/>
                  </a:lnTo>
                  <a:lnTo>
                    <a:pt x="0" y="0"/>
                  </a:lnTo>
                  <a:lnTo>
                    <a:pt x="442150" y="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53"/>
            <p:cNvSpPr/>
            <p:nvPr/>
          </p:nvSpPr>
          <p:spPr>
            <a:xfrm>
              <a:off x="6706362" y="1027906"/>
              <a:ext cx="9525" cy="357759"/>
            </a:xfrm>
            <a:custGeom>
              <a:rect b="b" l="l" r="r" t="t"/>
              <a:pathLst>
                <a:path extrusionOk="0" h="357759" w="9525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53"/>
            <p:cNvSpPr/>
            <p:nvPr/>
          </p:nvSpPr>
          <p:spPr>
            <a:xfrm>
              <a:off x="6490049" y="1478914"/>
              <a:ext cx="442055" cy="158877"/>
            </a:xfrm>
            <a:custGeom>
              <a:rect b="b" l="l" r="r" t="t"/>
              <a:pathLst>
                <a:path extrusionOk="0" h="158877" w="442055">
                  <a:moveTo>
                    <a:pt x="442055" y="119729"/>
                  </a:moveTo>
                  <a:lnTo>
                    <a:pt x="424339" y="158877"/>
                  </a:lnTo>
                  <a:lnTo>
                    <a:pt x="17717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53"/>
            <p:cNvSpPr/>
            <p:nvPr/>
          </p:nvSpPr>
          <p:spPr>
            <a:xfrm>
              <a:off x="6651116" y="1363471"/>
              <a:ext cx="119919" cy="115442"/>
            </a:xfrm>
            <a:custGeom>
              <a:rect b="b" l="l" r="r" t="t"/>
              <a:pathLst>
                <a:path extrusionOk="0" h="115442" w="119919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53"/>
            <p:cNvSpPr/>
            <p:nvPr/>
          </p:nvSpPr>
          <p:spPr>
            <a:xfrm>
              <a:off x="6490049" y="1598739"/>
              <a:ext cx="442055" cy="39052"/>
            </a:xfrm>
            <a:custGeom>
              <a:rect b="b" l="l" r="r" t="t"/>
              <a:pathLst>
                <a:path extrusionOk="0" h="39052" w="442055">
                  <a:moveTo>
                    <a:pt x="442055" y="0"/>
                  </a:moveTo>
                  <a:lnTo>
                    <a:pt x="424244" y="39052"/>
                  </a:lnTo>
                  <a:lnTo>
                    <a:pt x="17717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53"/>
            <p:cNvSpPr/>
            <p:nvPr/>
          </p:nvSpPr>
          <p:spPr>
            <a:xfrm>
              <a:off x="7590758" y="1027906"/>
              <a:ext cx="9525" cy="357759"/>
            </a:xfrm>
            <a:custGeom>
              <a:rect b="b" l="l" r="r" t="t"/>
              <a:pathLst>
                <a:path extrusionOk="0" h="357759" w="9525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53"/>
            <p:cNvSpPr/>
            <p:nvPr/>
          </p:nvSpPr>
          <p:spPr>
            <a:xfrm>
              <a:off x="7374445" y="1478914"/>
              <a:ext cx="442055" cy="158877"/>
            </a:xfrm>
            <a:custGeom>
              <a:rect b="b" l="l" r="r" t="t"/>
              <a:pathLst>
                <a:path extrusionOk="0" h="158877" w="442055">
                  <a:moveTo>
                    <a:pt x="442055" y="119729"/>
                  </a:moveTo>
                  <a:lnTo>
                    <a:pt x="424339" y="158877"/>
                  </a:lnTo>
                  <a:lnTo>
                    <a:pt x="17716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53"/>
            <p:cNvSpPr/>
            <p:nvPr/>
          </p:nvSpPr>
          <p:spPr>
            <a:xfrm>
              <a:off x="7535513" y="1363471"/>
              <a:ext cx="119919" cy="115442"/>
            </a:xfrm>
            <a:custGeom>
              <a:rect b="b" l="l" r="r" t="t"/>
              <a:pathLst>
                <a:path extrusionOk="0" h="115442" w="119919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53"/>
            <p:cNvSpPr/>
            <p:nvPr/>
          </p:nvSpPr>
          <p:spPr>
            <a:xfrm>
              <a:off x="7374445" y="1598739"/>
              <a:ext cx="442055" cy="39052"/>
            </a:xfrm>
            <a:custGeom>
              <a:rect b="b" l="l" r="r" t="t"/>
              <a:pathLst>
                <a:path extrusionOk="0" h="39052" w="442055">
                  <a:moveTo>
                    <a:pt x="442055" y="0"/>
                  </a:moveTo>
                  <a:lnTo>
                    <a:pt x="424244" y="39052"/>
                  </a:lnTo>
                  <a:lnTo>
                    <a:pt x="17716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53"/>
            <p:cNvSpPr/>
            <p:nvPr/>
          </p:nvSpPr>
          <p:spPr>
            <a:xfrm>
              <a:off x="8475154" y="1027906"/>
              <a:ext cx="9525" cy="357759"/>
            </a:xfrm>
            <a:custGeom>
              <a:rect b="b" l="l" r="r" t="t"/>
              <a:pathLst>
                <a:path extrusionOk="0" h="357759" w="9525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53"/>
            <p:cNvSpPr/>
            <p:nvPr/>
          </p:nvSpPr>
          <p:spPr>
            <a:xfrm>
              <a:off x="8258841" y="1478914"/>
              <a:ext cx="442150" cy="158877"/>
            </a:xfrm>
            <a:custGeom>
              <a:rect b="b" l="l" r="r" t="t"/>
              <a:pathLst>
                <a:path extrusionOk="0" h="158877" w="442150">
                  <a:moveTo>
                    <a:pt x="442150" y="119729"/>
                  </a:moveTo>
                  <a:lnTo>
                    <a:pt x="424339" y="158877"/>
                  </a:lnTo>
                  <a:lnTo>
                    <a:pt x="17716" y="158877"/>
                  </a:lnTo>
                  <a:lnTo>
                    <a:pt x="0" y="119729"/>
                  </a:lnTo>
                  <a:lnTo>
                    <a:pt x="173164" y="0"/>
                  </a:lnTo>
                  <a:lnTo>
                    <a:pt x="268986" y="0"/>
                  </a:lnTo>
                  <a:lnTo>
                    <a:pt x="442150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53"/>
            <p:cNvSpPr/>
            <p:nvPr/>
          </p:nvSpPr>
          <p:spPr>
            <a:xfrm>
              <a:off x="8419909" y="1363471"/>
              <a:ext cx="119919" cy="115442"/>
            </a:xfrm>
            <a:custGeom>
              <a:rect b="b" l="l" r="r" t="t"/>
              <a:pathLst>
                <a:path extrusionOk="0" h="115442" w="119919">
                  <a:moveTo>
                    <a:pt x="119920" y="0"/>
                  </a:moveTo>
                  <a:lnTo>
                    <a:pt x="107918" y="115443"/>
                  </a:lnTo>
                  <a:lnTo>
                    <a:pt x="12097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53"/>
            <p:cNvSpPr/>
            <p:nvPr/>
          </p:nvSpPr>
          <p:spPr>
            <a:xfrm>
              <a:off x="8258841" y="1598739"/>
              <a:ext cx="442054" cy="39052"/>
            </a:xfrm>
            <a:custGeom>
              <a:rect b="b" l="l" r="r" t="t"/>
              <a:pathLst>
                <a:path extrusionOk="0" h="39052" w="442054">
                  <a:moveTo>
                    <a:pt x="442055" y="0"/>
                  </a:moveTo>
                  <a:lnTo>
                    <a:pt x="424339" y="39052"/>
                  </a:lnTo>
                  <a:lnTo>
                    <a:pt x="17716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3" name="Google Shape;443;p53"/>
          <p:cNvSpPr txBox="1"/>
          <p:nvPr>
            <p:ph type="title"/>
          </p:nvPr>
        </p:nvSpPr>
        <p:spPr>
          <a:xfrm>
            <a:off x="1000125" y="79733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E6F"/>
              </a:buClr>
              <a:buSzPts val="3600"/>
              <a:buFont typeface="Arial"/>
              <a:buNone/>
              <a:defRPr b="1" sz="3600">
                <a:solidFill>
                  <a:srgbClr val="233E6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6" name="Google Shape;446;p54"/>
          <p:cNvGrpSpPr/>
          <p:nvPr/>
        </p:nvGrpSpPr>
        <p:grpSpPr>
          <a:xfrm>
            <a:off x="10729340" y="4963809"/>
            <a:ext cx="1110007" cy="1554480"/>
            <a:chOff x="9903293" y="3828203"/>
            <a:chExt cx="2007241" cy="2843189"/>
          </a:xfrm>
        </p:grpSpPr>
        <p:sp>
          <p:nvSpPr>
            <p:cNvPr id="447" name="Google Shape;447;p54"/>
            <p:cNvSpPr/>
            <p:nvPr/>
          </p:nvSpPr>
          <p:spPr>
            <a:xfrm>
              <a:off x="9903293" y="3828203"/>
              <a:ext cx="2007241" cy="2843189"/>
            </a:xfrm>
            <a:custGeom>
              <a:rect b="b" l="l" r="r" t="t"/>
              <a:pathLst>
                <a:path extrusionOk="0" h="2769230" w="1959410">
                  <a:moveTo>
                    <a:pt x="552837" y="2735397"/>
                  </a:moveTo>
                  <a:cubicBezTo>
                    <a:pt x="150853" y="2499033"/>
                    <a:pt x="25895" y="2011430"/>
                    <a:pt x="6225" y="1566141"/>
                  </a:cubicBezTo>
                  <a:cubicBezTo>
                    <a:pt x="2919" y="1491761"/>
                    <a:pt x="-11295" y="1414240"/>
                    <a:pt x="18953" y="1346306"/>
                  </a:cubicBezTo>
                  <a:cubicBezTo>
                    <a:pt x="49201" y="1278372"/>
                    <a:pt x="127878" y="1227629"/>
                    <a:pt x="196804" y="1253744"/>
                  </a:cubicBezTo>
                  <a:cubicBezTo>
                    <a:pt x="253829" y="1275397"/>
                    <a:pt x="282919" y="1337546"/>
                    <a:pt x="317796" y="1388124"/>
                  </a:cubicBezTo>
                  <a:cubicBezTo>
                    <a:pt x="364478" y="1455588"/>
                    <a:pt x="429286" y="1508477"/>
                    <a:pt x="504738" y="1540686"/>
                  </a:cubicBezTo>
                  <a:cubicBezTo>
                    <a:pt x="554325" y="1561513"/>
                    <a:pt x="613333" y="1571926"/>
                    <a:pt x="657961" y="1542504"/>
                  </a:cubicBezTo>
                  <a:cubicBezTo>
                    <a:pt x="719283" y="1502174"/>
                    <a:pt x="719944" y="1413249"/>
                    <a:pt x="713663" y="1339529"/>
                  </a:cubicBezTo>
                  <a:lnTo>
                    <a:pt x="678953" y="926967"/>
                  </a:lnTo>
                  <a:cubicBezTo>
                    <a:pt x="672672" y="853248"/>
                    <a:pt x="666556" y="778207"/>
                    <a:pt x="684077" y="706306"/>
                  </a:cubicBezTo>
                  <a:cubicBezTo>
                    <a:pt x="701597" y="634405"/>
                    <a:pt x="747052" y="565480"/>
                    <a:pt x="816308" y="541017"/>
                  </a:cubicBezTo>
                  <a:cubicBezTo>
                    <a:pt x="885564" y="516554"/>
                    <a:pt x="974985" y="549612"/>
                    <a:pt x="995482" y="620521"/>
                  </a:cubicBezTo>
                  <a:cubicBezTo>
                    <a:pt x="1003911" y="650108"/>
                    <a:pt x="1000275" y="681844"/>
                    <a:pt x="1004738" y="712257"/>
                  </a:cubicBezTo>
                  <a:cubicBezTo>
                    <a:pt x="1009200" y="742670"/>
                    <a:pt x="1026060" y="775397"/>
                    <a:pt x="1055812" y="781678"/>
                  </a:cubicBezTo>
                  <a:cubicBezTo>
                    <a:pt x="1085564" y="787959"/>
                    <a:pt x="1113829" y="765149"/>
                    <a:pt x="1134159" y="741513"/>
                  </a:cubicBezTo>
                  <a:cubicBezTo>
                    <a:pt x="1204407" y="661182"/>
                    <a:pt x="1248540" y="561182"/>
                    <a:pt x="1289366" y="462009"/>
                  </a:cubicBezTo>
                  <a:cubicBezTo>
                    <a:pt x="1330193" y="362835"/>
                    <a:pt x="1369532" y="261513"/>
                    <a:pt x="1432176" y="174901"/>
                  </a:cubicBezTo>
                  <a:cubicBezTo>
                    <a:pt x="1494820" y="88290"/>
                    <a:pt x="1585399" y="16389"/>
                    <a:pt x="1690689" y="2174"/>
                  </a:cubicBezTo>
                  <a:cubicBezTo>
                    <a:pt x="1795978" y="-12041"/>
                    <a:pt x="1913333" y="44323"/>
                    <a:pt x="1948209" y="145976"/>
                  </a:cubicBezTo>
                  <a:cubicBezTo>
                    <a:pt x="1983085" y="247628"/>
                    <a:pt x="1930688" y="358041"/>
                    <a:pt x="1871184" y="447463"/>
                  </a:cubicBezTo>
                  <a:cubicBezTo>
                    <a:pt x="1783027" y="579970"/>
                    <a:pt x="1676195" y="699051"/>
                    <a:pt x="1553994" y="801017"/>
                  </a:cubicBezTo>
                  <a:cubicBezTo>
                    <a:pt x="1532010" y="819199"/>
                    <a:pt x="1508209" y="839033"/>
                    <a:pt x="1501432" y="867133"/>
                  </a:cubicBezTo>
                  <a:cubicBezTo>
                    <a:pt x="1489201" y="917546"/>
                    <a:pt x="1539614" y="962670"/>
                    <a:pt x="1589532" y="975067"/>
                  </a:cubicBezTo>
                  <a:cubicBezTo>
                    <a:pt x="1645895" y="989116"/>
                    <a:pt x="1705234" y="978703"/>
                    <a:pt x="1763085" y="981017"/>
                  </a:cubicBezTo>
                  <a:cubicBezTo>
                    <a:pt x="1820937" y="983331"/>
                    <a:pt x="1885399" y="1003827"/>
                    <a:pt x="1911846" y="1056389"/>
                  </a:cubicBezTo>
                  <a:cubicBezTo>
                    <a:pt x="1948044" y="1129447"/>
                    <a:pt x="1891185" y="1213413"/>
                    <a:pt x="1833168" y="1269943"/>
                  </a:cubicBezTo>
                  <a:cubicBezTo>
                    <a:pt x="1716994" y="1383298"/>
                    <a:pt x="1582192" y="1475831"/>
                    <a:pt x="1434656" y="1543496"/>
                  </a:cubicBezTo>
                  <a:cubicBezTo>
                    <a:pt x="1381928" y="1567629"/>
                    <a:pt x="1326061" y="1589447"/>
                    <a:pt x="1285894" y="1631100"/>
                  </a:cubicBezTo>
                  <a:cubicBezTo>
                    <a:pt x="1245729" y="1672752"/>
                    <a:pt x="1223911" y="1740852"/>
                    <a:pt x="1254325" y="1790769"/>
                  </a:cubicBezTo>
                  <a:cubicBezTo>
                    <a:pt x="1284738" y="1840686"/>
                    <a:pt x="1353498" y="1852091"/>
                    <a:pt x="1410027" y="1837050"/>
                  </a:cubicBezTo>
                  <a:cubicBezTo>
                    <a:pt x="1466556" y="1822009"/>
                    <a:pt x="1514490" y="1787463"/>
                    <a:pt x="1567052" y="1762670"/>
                  </a:cubicBezTo>
                  <a:cubicBezTo>
                    <a:pt x="1666225" y="1716389"/>
                    <a:pt x="1796804" y="1713083"/>
                    <a:pt x="1868539" y="1795728"/>
                  </a:cubicBezTo>
                  <a:cubicBezTo>
                    <a:pt x="1915813" y="1849943"/>
                    <a:pt x="1925730" y="1929942"/>
                    <a:pt x="1909532" y="2000190"/>
                  </a:cubicBezTo>
                  <a:cubicBezTo>
                    <a:pt x="1893332" y="2070438"/>
                    <a:pt x="1854159" y="2132422"/>
                    <a:pt x="1812010" y="2191265"/>
                  </a:cubicBezTo>
                  <a:cubicBezTo>
                    <a:pt x="1664407" y="2394405"/>
                    <a:pt x="1468374" y="2564157"/>
                    <a:pt x="1239614" y="2663992"/>
                  </a:cubicBezTo>
                  <a:cubicBezTo>
                    <a:pt x="1010854" y="2763827"/>
                    <a:pt x="794821" y="2803001"/>
                    <a:pt x="554489" y="2735728"/>
                  </a:cubicBezTo>
                </a:path>
              </a:pathLst>
            </a:custGeom>
            <a:solidFill>
              <a:srgbClr val="FFE6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54"/>
            <p:cNvSpPr/>
            <p:nvPr/>
          </p:nvSpPr>
          <p:spPr>
            <a:xfrm>
              <a:off x="10564955" y="3882534"/>
              <a:ext cx="1215746" cy="2461892"/>
            </a:xfrm>
            <a:custGeom>
              <a:rect b="b" l="l" r="r" t="t"/>
              <a:pathLst>
                <a:path extrusionOk="0" h="2397851" w="1186776">
                  <a:moveTo>
                    <a:pt x="0" y="2394711"/>
                  </a:moveTo>
                  <a:cubicBezTo>
                    <a:pt x="54860" y="2146987"/>
                    <a:pt x="123899" y="1902618"/>
                    <a:pt x="206777" y="1662810"/>
                  </a:cubicBezTo>
                  <a:lnTo>
                    <a:pt x="270744" y="1473719"/>
                  </a:lnTo>
                  <a:cubicBezTo>
                    <a:pt x="291900" y="1411736"/>
                    <a:pt x="312892" y="1350083"/>
                    <a:pt x="336860" y="1291901"/>
                  </a:cubicBezTo>
                  <a:cubicBezTo>
                    <a:pt x="383615" y="1178866"/>
                    <a:pt x="436588" y="1068504"/>
                    <a:pt x="495537" y="961322"/>
                  </a:cubicBezTo>
                  <a:cubicBezTo>
                    <a:pt x="551075" y="858678"/>
                    <a:pt x="607604" y="762975"/>
                    <a:pt x="660826" y="674545"/>
                  </a:cubicBezTo>
                  <a:cubicBezTo>
                    <a:pt x="714050" y="586116"/>
                    <a:pt x="766115" y="504132"/>
                    <a:pt x="816364" y="431571"/>
                  </a:cubicBezTo>
                  <a:cubicBezTo>
                    <a:pt x="894941" y="316737"/>
                    <a:pt x="982546" y="208350"/>
                    <a:pt x="1078347" y="107439"/>
                  </a:cubicBezTo>
                  <a:cubicBezTo>
                    <a:pt x="1111405" y="71735"/>
                    <a:pt x="1139339" y="44793"/>
                    <a:pt x="1158017" y="26942"/>
                  </a:cubicBezTo>
                  <a:lnTo>
                    <a:pt x="1179339" y="6611"/>
                  </a:lnTo>
                  <a:cubicBezTo>
                    <a:pt x="1181646" y="4221"/>
                    <a:pt x="1184133" y="2011"/>
                    <a:pt x="1186777" y="0"/>
                  </a:cubicBezTo>
                  <a:cubicBezTo>
                    <a:pt x="1186777" y="0"/>
                    <a:pt x="1184793" y="2810"/>
                    <a:pt x="1180166" y="7603"/>
                  </a:cubicBezTo>
                  <a:lnTo>
                    <a:pt x="1159835" y="28926"/>
                  </a:lnTo>
                  <a:cubicBezTo>
                    <a:pt x="1141819" y="47438"/>
                    <a:pt x="1115372" y="74876"/>
                    <a:pt x="1082148" y="111570"/>
                  </a:cubicBezTo>
                  <a:cubicBezTo>
                    <a:pt x="988132" y="213648"/>
                    <a:pt x="901938" y="322661"/>
                    <a:pt x="824298" y="437686"/>
                  </a:cubicBezTo>
                  <a:cubicBezTo>
                    <a:pt x="774711" y="510248"/>
                    <a:pt x="723637" y="592232"/>
                    <a:pt x="670579" y="680992"/>
                  </a:cubicBezTo>
                  <a:cubicBezTo>
                    <a:pt x="617520" y="769752"/>
                    <a:pt x="561487" y="865455"/>
                    <a:pt x="506447" y="967934"/>
                  </a:cubicBezTo>
                  <a:cubicBezTo>
                    <a:pt x="447977" y="1074764"/>
                    <a:pt x="395445" y="1184738"/>
                    <a:pt x="349091" y="1297355"/>
                  </a:cubicBezTo>
                  <a:cubicBezTo>
                    <a:pt x="324958" y="1356033"/>
                    <a:pt x="304297" y="1417025"/>
                    <a:pt x="282975" y="1479173"/>
                  </a:cubicBezTo>
                  <a:lnTo>
                    <a:pt x="219505" y="1667438"/>
                  </a:lnTo>
                  <a:cubicBezTo>
                    <a:pt x="136805" y="1906854"/>
                    <a:pt x="67551" y="2150706"/>
                    <a:pt x="12067" y="2397852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54"/>
            <p:cNvSpPr/>
            <p:nvPr/>
          </p:nvSpPr>
          <p:spPr>
            <a:xfrm>
              <a:off x="10738851" y="4383329"/>
              <a:ext cx="175249" cy="824422"/>
            </a:xfrm>
            <a:custGeom>
              <a:rect b="b" l="l" r="r" t="t"/>
              <a:pathLst>
                <a:path extrusionOk="0" h="802976" w="171073">
                  <a:moveTo>
                    <a:pt x="171074" y="802976"/>
                  </a:moveTo>
                  <a:cubicBezTo>
                    <a:pt x="166795" y="793040"/>
                    <a:pt x="163581" y="782679"/>
                    <a:pt x="161487" y="772067"/>
                  </a:cubicBezTo>
                  <a:cubicBezTo>
                    <a:pt x="156033" y="752067"/>
                    <a:pt x="149090" y="722480"/>
                    <a:pt x="140991" y="686447"/>
                  </a:cubicBezTo>
                  <a:cubicBezTo>
                    <a:pt x="124462" y="613720"/>
                    <a:pt x="105950" y="512728"/>
                    <a:pt x="85454" y="401157"/>
                  </a:cubicBezTo>
                  <a:cubicBezTo>
                    <a:pt x="64959" y="289587"/>
                    <a:pt x="44793" y="189256"/>
                    <a:pt x="27603" y="117025"/>
                  </a:cubicBezTo>
                  <a:cubicBezTo>
                    <a:pt x="19173" y="80992"/>
                    <a:pt x="11074" y="51736"/>
                    <a:pt x="6776" y="31736"/>
                  </a:cubicBezTo>
                  <a:cubicBezTo>
                    <a:pt x="3462" y="21410"/>
                    <a:pt x="1191" y="10779"/>
                    <a:pt x="0" y="0"/>
                  </a:cubicBezTo>
                  <a:cubicBezTo>
                    <a:pt x="5126" y="9510"/>
                    <a:pt x="9068" y="19613"/>
                    <a:pt x="11736" y="30083"/>
                  </a:cubicBezTo>
                  <a:cubicBezTo>
                    <a:pt x="18512" y="49753"/>
                    <a:pt x="27272" y="78678"/>
                    <a:pt x="36859" y="114711"/>
                  </a:cubicBezTo>
                  <a:cubicBezTo>
                    <a:pt x="56529" y="186447"/>
                    <a:pt x="78512" y="287108"/>
                    <a:pt x="98843" y="398678"/>
                  </a:cubicBezTo>
                  <a:lnTo>
                    <a:pt x="150413" y="683802"/>
                  </a:lnTo>
                  <a:cubicBezTo>
                    <a:pt x="156859" y="718182"/>
                    <a:pt x="162314" y="747108"/>
                    <a:pt x="166942" y="770249"/>
                  </a:cubicBezTo>
                  <a:cubicBezTo>
                    <a:pt x="169618" y="780954"/>
                    <a:pt x="171005" y="791941"/>
                    <a:pt x="171074" y="802976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54"/>
            <p:cNvSpPr/>
            <p:nvPr/>
          </p:nvSpPr>
          <p:spPr>
            <a:xfrm>
              <a:off x="10914101" y="4949545"/>
              <a:ext cx="957358" cy="258035"/>
            </a:xfrm>
            <a:custGeom>
              <a:rect b="b" l="l" r="r" t="t"/>
              <a:pathLst>
                <a:path extrusionOk="0" h="251323" w="934545">
                  <a:moveTo>
                    <a:pt x="934545" y="84"/>
                  </a:moveTo>
                  <a:cubicBezTo>
                    <a:pt x="922311" y="3782"/>
                    <a:pt x="909745" y="6274"/>
                    <a:pt x="897024" y="7522"/>
                  </a:cubicBezTo>
                  <a:cubicBezTo>
                    <a:pt x="872893" y="11654"/>
                    <a:pt x="837851" y="17274"/>
                    <a:pt x="794877" y="25703"/>
                  </a:cubicBezTo>
                  <a:cubicBezTo>
                    <a:pt x="708760" y="42232"/>
                    <a:pt x="590578" y="68348"/>
                    <a:pt x="461487" y="103390"/>
                  </a:cubicBezTo>
                  <a:cubicBezTo>
                    <a:pt x="332396" y="138431"/>
                    <a:pt x="216859" y="175291"/>
                    <a:pt x="134215" y="204216"/>
                  </a:cubicBezTo>
                  <a:cubicBezTo>
                    <a:pt x="92727" y="218596"/>
                    <a:pt x="59339" y="230993"/>
                    <a:pt x="36364" y="239423"/>
                  </a:cubicBezTo>
                  <a:cubicBezTo>
                    <a:pt x="24631" y="244489"/>
                    <a:pt x="12458" y="248473"/>
                    <a:pt x="0" y="251324"/>
                  </a:cubicBezTo>
                  <a:cubicBezTo>
                    <a:pt x="10953" y="244817"/>
                    <a:pt x="22458" y="239286"/>
                    <a:pt x="34380" y="234795"/>
                  </a:cubicBezTo>
                  <a:cubicBezTo>
                    <a:pt x="56860" y="224712"/>
                    <a:pt x="89752" y="210993"/>
                    <a:pt x="130909" y="195456"/>
                  </a:cubicBezTo>
                  <a:cubicBezTo>
                    <a:pt x="213553" y="164051"/>
                    <a:pt x="329256" y="125538"/>
                    <a:pt x="457851" y="90332"/>
                  </a:cubicBezTo>
                  <a:cubicBezTo>
                    <a:pt x="568305" y="60029"/>
                    <a:pt x="680243" y="35424"/>
                    <a:pt x="793223" y="16613"/>
                  </a:cubicBezTo>
                  <a:cubicBezTo>
                    <a:pt x="836529" y="9505"/>
                    <a:pt x="871901" y="5208"/>
                    <a:pt x="896363" y="2728"/>
                  </a:cubicBezTo>
                  <a:cubicBezTo>
                    <a:pt x="908973" y="594"/>
                    <a:pt x="921762" y="-291"/>
                    <a:pt x="934545" y="8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54"/>
            <p:cNvSpPr/>
            <p:nvPr/>
          </p:nvSpPr>
          <p:spPr>
            <a:xfrm>
              <a:off x="9989252" y="5117468"/>
              <a:ext cx="586030" cy="1205236"/>
            </a:xfrm>
            <a:custGeom>
              <a:rect b="b" l="l" r="r" t="t"/>
              <a:pathLst>
                <a:path extrusionOk="0" h="1173884" w="572065">
                  <a:moveTo>
                    <a:pt x="572066" y="1173884"/>
                  </a:moveTo>
                  <a:cubicBezTo>
                    <a:pt x="569052" y="1170582"/>
                    <a:pt x="566545" y="1166850"/>
                    <a:pt x="564628" y="1162810"/>
                  </a:cubicBezTo>
                  <a:cubicBezTo>
                    <a:pt x="559669" y="1153884"/>
                    <a:pt x="553388" y="1142975"/>
                    <a:pt x="545786" y="1129752"/>
                  </a:cubicBezTo>
                  <a:cubicBezTo>
                    <a:pt x="529257" y="1100992"/>
                    <a:pt x="507107" y="1058678"/>
                    <a:pt x="479670" y="1006116"/>
                  </a:cubicBezTo>
                  <a:cubicBezTo>
                    <a:pt x="425454" y="900991"/>
                    <a:pt x="355041" y="753554"/>
                    <a:pt x="279669" y="589752"/>
                  </a:cubicBezTo>
                  <a:cubicBezTo>
                    <a:pt x="204297" y="425950"/>
                    <a:pt x="135207" y="278016"/>
                    <a:pt x="83305" y="172066"/>
                  </a:cubicBezTo>
                  <a:lnTo>
                    <a:pt x="21487" y="46611"/>
                  </a:lnTo>
                  <a:cubicBezTo>
                    <a:pt x="14711" y="32892"/>
                    <a:pt x="9256" y="21653"/>
                    <a:pt x="4958" y="12397"/>
                  </a:cubicBezTo>
                  <a:cubicBezTo>
                    <a:pt x="2731" y="8518"/>
                    <a:pt x="1062" y="4345"/>
                    <a:pt x="0" y="0"/>
                  </a:cubicBezTo>
                  <a:cubicBezTo>
                    <a:pt x="2812" y="3422"/>
                    <a:pt x="5250" y="7135"/>
                    <a:pt x="7273" y="11075"/>
                  </a:cubicBezTo>
                  <a:lnTo>
                    <a:pt x="26281" y="44132"/>
                  </a:lnTo>
                  <a:cubicBezTo>
                    <a:pt x="42810" y="72892"/>
                    <a:pt x="64959" y="115041"/>
                    <a:pt x="92397" y="167603"/>
                  </a:cubicBezTo>
                  <a:cubicBezTo>
                    <a:pt x="146612" y="272727"/>
                    <a:pt x="217025" y="420165"/>
                    <a:pt x="292397" y="583967"/>
                  </a:cubicBezTo>
                  <a:cubicBezTo>
                    <a:pt x="367769" y="747768"/>
                    <a:pt x="436694" y="895702"/>
                    <a:pt x="488760" y="1001818"/>
                  </a:cubicBezTo>
                  <a:cubicBezTo>
                    <a:pt x="514215" y="1053223"/>
                    <a:pt x="535041" y="1095702"/>
                    <a:pt x="550579" y="1127107"/>
                  </a:cubicBezTo>
                  <a:cubicBezTo>
                    <a:pt x="557355" y="1140826"/>
                    <a:pt x="562810" y="1152066"/>
                    <a:pt x="567107" y="1161322"/>
                  </a:cubicBezTo>
                  <a:cubicBezTo>
                    <a:pt x="569349" y="1165253"/>
                    <a:pt x="571019" y="1169482"/>
                    <a:pt x="572066" y="117388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54"/>
            <p:cNvSpPr/>
            <p:nvPr/>
          </p:nvSpPr>
          <p:spPr>
            <a:xfrm>
              <a:off x="10574606" y="5804769"/>
              <a:ext cx="1259094" cy="517256"/>
            </a:xfrm>
            <a:custGeom>
              <a:rect b="b" l="l" r="r" t="t"/>
              <a:pathLst>
                <a:path extrusionOk="0" h="503801" w="1229091">
                  <a:moveTo>
                    <a:pt x="1229091" y="0"/>
                  </a:moveTo>
                  <a:cubicBezTo>
                    <a:pt x="1225336" y="2528"/>
                    <a:pt x="1221283" y="4583"/>
                    <a:pt x="1217025" y="6116"/>
                  </a:cubicBezTo>
                  <a:lnTo>
                    <a:pt x="1181322" y="21322"/>
                  </a:lnTo>
                  <a:lnTo>
                    <a:pt x="1049091" y="75537"/>
                  </a:lnTo>
                  <a:cubicBezTo>
                    <a:pt x="938017" y="121322"/>
                    <a:pt x="784628" y="186446"/>
                    <a:pt x="616860" y="258512"/>
                  </a:cubicBezTo>
                  <a:cubicBezTo>
                    <a:pt x="449091" y="330579"/>
                    <a:pt x="294876" y="394545"/>
                    <a:pt x="182810" y="438017"/>
                  </a:cubicBezTo>
                  <a:cubicBezTo>
                    <a:pt x="126777" y="459834"/>
                    <a:pt x="81322" y="477025"/>
                    <a:pt x="49587" y="487603"/>
                  </a:cubicBezTo>
                  <a:lnTo>
                    <a:pt x="13057" y="500330"/>
                  </a:lnTo>
                  <a:cubicBezTo>
                    <a:pt x="8912" y="502161"/>
                    <a:pt x="4507" y="503332"/>
                    <a:pt x="0" y="503801"/>
                  </a:cubicBezTo>
                  <a:cubicBezTo>
                    <a:pt x="3802" y="501355"/>
                    <a:pt x="7846" y="499306"/>
                    <a:pt x="12066" y="497686"/>
                  </a:cubicBezTo>
                  <a:lnTo>
                    <a:pt x="47769" y="482644"/>
                  </a:lnTo>
                  <a:lnTo>
                    <a:pt x="180000" y="428264"/>
                  </a:lnTo>
                  <a:cubicBezTo>
                    <a:pt x="290909" y="382479"/>
                    <a:pt x="443636" y="317355"/>
                    <a:pt x="612231" y="245289"/>
                  </a:cubicBezTo>
                  <a:cubicBezTo>
                    <a:pt x="780826" y="173223"/>
                    <a:pt x="934215" y="109421"/>
                    <a:pt x="1046281" y="65785"/>
                  </a:cubicBezTo>
                  <a:cubicBezTo>
                    <a:pt x="1102314" y="43967"/>
                    <a:pt x="1147769" y="26777"/>
                    <a:pt x="1178512" y="16198"/>
                  </a:cubicBezTo>
                  <a:lnTo>
                    <a:pt x="1215207" y="3471"/>
                  </a:lnTo>
                  <a:cubicBezTo>
                    <a:pt x="1219649" y="1668"/>
                    <a:pt x="1224323" y="499"/>
                    <a:pt x="122909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oogle Shape;25;p37"/>
          <p:cNvGrpSpPr/>
          <p:nvPr/>
        </p:nvGrpSpPr>
        <p:grpSpPr>
          <a:xfrm>
            <a:off x="252767" y="5429463"/>
            <a:ext cx="1188720" cy="1188490"/>
            <a:chOff x="912779" y="850796"/>
            <a:chExt cx="1507671" cy="1507378"/>
          </a:xfrm>
        </p:grpSpPr>
        <p:sp>
          <p:nvSpPr>
            <p:cNvPr id="26" name="Google Shape;26;p37"/>
            <p:cNvSpPr/>
            <p:nvPr/>
          </p:nvSpPr>
          <p:spPr>
            <a:xfrm>
              <a:off x="912779" y="1253770"/>
              <a:ext cx="339909" cy="307970"/>
            </a:xfrm>
            <a:custGeom>
              <a:rect b="b" l="l" r="r" t="t"/>
              <a:pathLst>
                <a:path extrusionOk="0" h="307970" w="339909">
                  <a:moveTo>
                    <a:pt x="339909" y="210"/>
                  </a:moveTo>
                  <a:cubicBezTo>
                    <a:pt x="301260" y="98571"/>
                    <a:pt x="278518" y="202458"/>
                    <a:pt x="272541" y="307970"/>
                  </a:cubicBezTo>
                  <a:lnTo>
                    <a:pt x="0" y="307970"/>
                  </a:lnTo>
                  <a:lnTo>
                    <a:pt x="0" y="300371"/>
                  </a:lnTo>
                  <a:lnTo>
                    <a:pt x="2192" y="279474"/>
                  </a:lnTo>
                  <a:cubicBezTo>
                    <a:pt x="5617" y="243291"/>
                    <a:pt x="11624" y="207394"/>
                    <a:pt x="20167" y="172065"/>
                  </a:cubicBezTo>
                  <a:cubicBezTo>
                    <a:pt x="34234" y="114063"/>
                    <a:pt x="54568" y="57761"/>
                    <a:pt x="80812" y="4156"/>
                  </a:cubicBezTo>
                  <a:cubicBezTo>
                    <a:pt x="81710" y="1368"/>
                    <a:pt x="84491" y="-362"/>
                    <a:pt x="87389" y="64"/>
                  </a:cubicBezTo>
                  <a:lnTo>
                    <a:pt x="339909" y="64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7"/>
            <p:cNvSpPr/>
            <p:nvPr/>
          </p:nvSpPr>
          <p:spPr>
            <a:xfrm>
              <a:off x="912779" y="1640946"/>
              <a:ext cx="331725" cy="300629"/>
            </a:xfrm>
            <a:custGeom>
              <a:rect b="b" l="l" r="r" t="t"/>
              <a:pathLst>
                <a:path extrusionOk="0" h="300629" w="331725">
                  <a:moveTo>
                    <a:pt x="331726" y="300599"/>
                  </a:moveTo>
                  <a:lnTo>
                    <a:pt x="81251" y="300599"/>
                  </a:lnTo>
                  <a:cubicBezTo>
                    <a:pt x="78534" y="300877"/>
                    <a:pt x="75986" y="299240"/>
                    <a:pt x="75113" y="296653"/>
                  </a:cubicBezTo>
                  <a:cubicBezTo>
                    <a:pt x="46217" y="236300"/>
                    <a:pt x="25338" y="172439"/>
                    <a:pt x="13006" y="106678"/>
                  </a:cubicBezTo>
                  <a:cubicBezTo>
                    <a:pt x="6807" y="75026"/>
                    <a:pt x="2706" y="43007"/>
                    <a:pt x="731" y="10814"/>
                  </a:cubicBezTo>
                  <a:cubicBezTo>
                    <a:pt x="731" y="9645"/>
                    <a:pt x="731" y="8622"/>
                    <a:pt x="0" y="7453"/>
                  </a:cubicBezTo>
                  <a:lnTo>
                    <a:pt x="0" y="0"/>
                  </a:lnTo>
                  <a:lnTo>
                    <a:pt x="4092" y="0"/>
                  </a:lnTo>
                  <a:lnTo>
                    <a:pt x="267134" y="0"/>
                  </a:lnTo>
                  <a:cubicBezTo>
                    <a:pt x="271957" y="0"/>
                    <a:pt x="271811" y="0"/>
                    <a:pt x="272103" y="4822"/>
                  </a:cubicBezTo>
                  <a:cubicBezTo>
                    <a:pt x="273856" y="26743"/>
                    <a:pt x="275318" y="48663"/>
                    <a:pt x="277364" y="70437"/>
                  </a:cubicBezTo>
                  <a:cubicBezTo>
                    <a:pt x="281013" y="105305"/>
                    <a:pt x="286820" y="139909"/>
                    <a:pt x="294754" y="174046"/>
                  </a:cubicBezTo>
                  <a:cubicBezTo>
                    <a:pt x="303801" y="215665"/>
                    <a:pt x="315664" y="256642"/>
                    <a:pt x="330264" y="296653"/>
                  </a:cubicBezTo>
                  <a:cubicBezTo>
                    <a:pt x="330849" y="297822"/>
                    <a:pt x="331141" y="298992"/>
                    <a:pt x="331726" y="300599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7"/>
            <p:cNvSpPr/>
            <p:nvPr/>
          </p:nvSpPr>
          <p:spPr>
            <a:xfrm>
              <a:off x="1750569" y="2020409"/>
              <a:ext cx="547274" cy="337765"/>
            </a:xfrm>
            <a:custGeom>
              <a:rect b="b" l="l" r="r" t="t"/>
              <a:pathLst>
                <a:path extrusionOk="0" h="337765" w="547274">
                  <a:moveTo>
                    <a:pt x="547274" y="487"/>
                  </a:moveTo>
                  <a:lnTo>
                    <a:pt x="545228" y="4287"/>
                  </a:lnTo>
                  <a:cubicBezTo>
                    <a:pt x="523937" y="36699"/>
                    <a:pt x="500190" y="67431"/>
                    <a:pt x="474207" y="96205"/>
                  </a:cubicBezTo>
                  <a:cubicBezTo>
                    <a:pt x="442905" y="131643"/>
                    <a:pt x="408037" y="163778"/>
                    <a:pt x="370159" y="192070"/>
                  </a:cubicBezTo>
                  <a:cubicBezTo>
                    <a:pt x="333026" y="220069"/>
                    <a:pt x="293336" y="244532"/>
                    <a:pt x="251644" y="265137"/>
                  </a:cubicBezTo>
                  <a:cubicBezTo>
                    <a:pt x="211468" y="285143"/>
                    <a:pt x="169548" y="301437"/>
                    <a:pt x="126406" y="313800"/>
                  </a:cubicBezTo>
                  <a:cubicBezTo>
                    <a:pt x="92202" y="323693"/>
                    <a:pt x="57333" y="331117"/>
                    <a:pt x="22066" y="336012"/>
                  </a:cubicBezTo>
                  <a:lnTo>
                    <a:pt x="11837" y="337766"/>
                  </a:lnTo>
                  <a:lnTo>
                    <a:pt x="5845" y="337766"/>
                  </a:lnTo>
                  <a:lnTo>
                    <a:pt x="0" y="334112"/>
                  </a:lnTo>
                  <a:cubicBezTo>
                    <a:pt x="2484" y="332359"/>
                    <a:pt x="4530" y="330751"/>
                    <a:pt x="6722" y="329436"/>
                  </a:cubicBezTo>
                  <a:cubicBezTo>
                    <a:pt x="83053" y="277398"/>
                    <a:pt x="149841" y="212587"/>
                    <a:pt x="204150" y="137854"/>
                  </a:cubicBezTo>
                  <a:cubicBezTo>
                    <a:pt x="234911" y="95606"/>
                    <a:pt x="261946" y="50772"/>
                    <a:pt x="284963" y="3848"/>
                  </a:cubicBezTo>
                  <a:cubicBezTo>
                    <a:pt x="285839" y="1276"/>
                    <a:pt x="288411" y="-302"/>
                    <a:pt x="291100" y="49"/>
                  </a:cubicBezTo>
                  <a:lnTo>
                    <a:pt x="547274" y="4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7"/>
            <p:cNvSpPr/>
            <p:nvPr/>
          </p:nvSpPr>
          <p:spPr>
            <a:xfrm>
              <a:off x="1695476" y="1254687"/>
              <a:ext cx="351892" cy="306907"/>
            </a:xfrm>
            <a:custGeom>
              <a:rect b="b" l="l" r="r" t="t"/>
              <a:pathLst>
                <a:path extrusionOk="0" h="306907" w="351892">
                  <a:moveTo>
                    <a:pt x="351892" y="306907"/>
                  </a:moveTo>
                  <a:lnTo>
                    <a:pt x="0" y="306907"/>
                  </a:lnTo>
                  <a:lnTo>
                    <a:pt x="0" y="25"/>
                  </a:lnTo>
                  <a:lnTo>
                    <a:pt x="274733" y="25"/>
                  </a:lnTo>
                  <a:cubicBezTo>
                    <a:pt x="277179" y="-215"/>
                    <a:pt x="279449" y="1319"/>
                    <a:pt x="280140" y="3678"/>
                  </a:cubicBezTo>
                  <a:cubicBezTo>
                    <a:pt x="305451" y="61470"/>
                    <a:pt x="324214" y="121905"/>
                    <a:pt x="336110" y="183862"/>
                  </a:cubicBezTo>
                  <a:cubicBezTo>
                    <a:pt x="342452" y="216129"/>
                    <a:pt x="346997" y="248717"/>
                    <a:pt x="349700" y="281480"/>
                  </a:cubicBezTo>
                  <a:cubicBezTo>
                    <a:pt x="350431" y="289225"/>
                    <a:pt x="351162" y="297847"/>
                    <a:pt x="351892" y="306907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7"/>
            <p:cNvSpPr/>
            <p:nvPr/>
          </p:nvSpPr>
          <p:spPr>
            <a:xfrm>
              <a:off x="1693430" y="1643576"/>
              <a:ext cx="351746" cy="298146"/>
            </a:xfrm>
            <a:custGeom>
              <a:rect b="b" l="l" r="r" t="t"/>
              <a:pathLst>
                <a:path extrusionOk="0" h="298146" w="351746">
                  <a:moveTo>
                    <a:pt x="351746" y="0"/>
                  </a:moveTo>
                  <a:cubicBezTo>
                    <a:pt x="351746" y="7307"/>
                    <a:pt x="351746" y="14613"/>
                    <a:pt x="350723" y="21774"/>
                  </a:cubicBezTo>
                  <a:cubicBezTo>
                    <a:pt x="349262" y="38872"/>
                    <a:pt x="347947" y="55970"/>
                    <a:pt x="345609" y="73067"/>
                  </a:cubicBezTo>
                  <a:cubicBezTo>
                    <a:pt x="342247" y="96595"/>
                    <a:pt x="338740" y="120123"/>
                    <a:pt x="333918" y="143504"/>
                  </a:cubicBezTo>
                  <a:cubicBezTo>
                    <a:pt x="323586" y="194841"/>
                    <a:pt x="308417" y="245097"/>
                    <a:pt x="288616" y="293584"/>
                  </a:cubicBezTo>
                  <a:cubicBezTo>
                    <a:pt x="287903" y="296493"/>
                    <a:pt x="285160" y="298422"/>
                    <a:pt x="282186" y="298115"/>
                  </a:cubicBezTo>
                  <a:lnTo>
                    <a:pt x="0" y="298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7"/>
            <p:cNvSpPr/>
            <p:nvPr/>
          </p:nvSpPr>
          <p:spPr>
            <a:xfrm>
              <a:off x="1272562" y="1255851"/>
              <a:ext cx="344147" cy="307788"/>
            </a:xfrm>
            <a:custGeom>
              <a:rect b="b" l="l" r="r" t="t"/>
              <a:pathLst>
                <a:path extrusionOk="0" h="307788" w="344147">
                  <a:moveTo>
                    <a:pt x="344147" y="906"/>
                  </a:moveTo>
                  <a:lnTo>
                    <a:pt x="344147" y="307789"/>
                  </a:lnTo>
                  <a:lnTo>
                    <a:pt x="0" y="307789"/>
                  </a:lnTo>
                  <a:cubicBezTo>
                    <a:pt x="0" y="300044"/>
                    <a:pt x="0" y="292445"/>
                    <a:pt x="1607" y="284846"/>
                  </a:cubicBezTo>
                  <a:cubicBezTo>
                    <a:pt x="3361" y="267602"/>
                    <a:pt x="4676" y="250212"/>
                    <a:pt x="7453" y="233260"/>
                  </a:cubicBezTo>
                  <a:cubicBezTo>
                    <a:pt x="11691" y="207102"/>
                    <a:pt x="16075" y="181090"/>
                    <a:pt x="22066" y="155224"/>
                  </a:cubicBezTo>
                  <a:cubicBezTo>
                    <a:pt x="33424" y="103252"/>
                    <a:pt x="49921" y="52537"/>
                    <a:pt x="71314" y="3829"/>
                  </a:cubicBezTo>
                  <a:cubicBezTo>
                    <a:pt x="72125" y="1345"/>
                    <a:pt x="74559" y="-238"/>
                    <a:pt x="77159" y="29"/>
                  </a:cubicBezTo>
                  <a:lnTo>
                    <a:pt x="344147" y="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37"/>
            <p:cNvSpPr/>
            <p:nvPr/>
          </p:nvSpPr>
          <p:spPr>
            <a:xfrm>
              <a:off x="1272515" y="1643791"/>
              <a:ext cx="344194" cy="297808"/>
            </a:xfrm>
            <a:custGeom>
              <a:rect b="b" l="l" r="r" t="t"/>
              <a:pathLst>
                <a:path extrusionOk="0" h="297808" w="344194">
                  <a:moveTo>
                    <a:pt x="344194" y="3877"/>
                  </a:moveTo>
                  <a:cubicBezTo>
                    <a:pt x="344194" y="100428"/>
                    <a:pt x="344194" y="196921"/>
                    <a:pt x="344194" y="293369"/>
                  </a:cubicBezTo>
                  <a:lnTo>
                    <a:pt x="344194" y="297754"/>
                  </a:lnTo>
                  <a:lnTo>
                    <a:pt x="69461" y="297754"/>
                  </a:lnTo>
                  <a:cubicBezTo>
                    <a:pt x="66674" y="298148"/>
                    <a:pt x="64037" y="296380"/>
                    <a:pt x="63323" y="293662"/>
                  </a:cubicBezTo>
                  <a:cubicBezTo>
                    <a:pt x="42482" y="243859"/>
                    <a:pt x="26812" y="192054"/>
                    <a:pt x="16560" y="139051"/>
                  </a:cubicBezTo>
                  <a:cubicBezTo>
                    <a:pt x="11446" y="111724"/>
                    <a:pt x="7500" y="84105"/>
                    <a:pt x="4139" y="56485"/>
                  </a:cubicBezTo>
                  <a:cubicBezTo>
                    <a:pt x="1801" y="38511"/>
                    <a:pt x="1216" y="20244"/>
                    <a:pt x="47" y="2123"/>
                  </a:cubicBezTo>
                  <a:cubicBezTo>
                    <a:pt x="-16" y="1495"/>
                    <a:pt x="-16" y="852"/>
                    <a:pt x="47" y="223"/>
                  </a:cubicBezTo>
                  <a:lnTo>
                    <a:pt x="3993" y="223"/>
                  </a:lnTo>
                  <a:lnTo>
                    <a:pt x="340103" y="223"/>
                  </a:lnTo>
                  <a:cubicBezTo>
                    <a:pt x="343171" y="-507"/>
                    <a:pt x="344194" y="516"/>
                    <a:pt x="344194" y="3877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37"/>
            <p:cNvSpPr/>
            <p:nvPr/>
          </p:nvSpPr>
          <p:spPr>
            <a:xfrm>
              <a:off x="2064904" y="1253781"/>
              <a:ext cx="355545" cy="309859"/>
            </a:xfrm>
            <a:custGeom>
              <a:rect b="b" l="l" r="r" t="t"/>
              <a:pathLst>
                <a:path extrusionOk="0" h="309859" w="355545">
                  <a:moveTo>
                    <a:pt x="355546" y="309859"/>
                  </a:moveTo>
                  <a:lnTo>
                    <a:pt x="67222" y="309859"/>
                  </a:lnTo>
                  <a:cubicBezTo>
                    <a:pt x="61391" y="203678"/>
                    <a:pt x="38697" y="99102"/>
                    <a:pt x="0" y="54"/>
                  </a:cubicBezTo>
                  <a:lnTo>
                    <a:pt x="268742" y="54"/>
                  </a:lnTo>
                  <a:cubicBezTo>
                    <a:pt x="271474" y="-318"/>
                    <a:pt x="274090" y="1265"/>
                    <a:pt x="275025" y="3853"/>
                  </a:cubicBezTo>
                  <a:cubicBezTo>
                    <a:pt x="305582" y="64840"/>
                    <a:pt x="327751" y="129678"/>
                    <a:pt x="340932" y="196605"/>
                  </a:cubicBezTo>
                  <a:cubicBezTo>
                    <a:pt x="348137" y="232291"/>
                    <a:pt x="353017" y="268415"/>
                    <a:pt x="355546" y="304745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37"/>
            <p:cNvSpPr/>
            <p:nvPr/>
          </p:nvSpPr>
          <p:spPr>
            <a:xfrm>
              <a:off x="2072942" y="1641370"/>
              <a:ext cx="347508" cy="300224"/>
            </a:xfrm>
            <a:custGeom>
              <a:rect b="b" l="l" r="r" t="t"/>
              <a:pathLst>
                <a:path extrusionOk="0" h="300224" w="347508">
                  <a:moveTo>
                    <a:pt x="347508" y="14"/>
                  </a:moveTo>
                  <a:cubicBezTo>
                    <a:pt x="347508" y="6882"/>
                    <a:pt x="347508" y="13458"/>
                    <a:pt x="346631" y="20034"/>
                  </a:cubicBezTo>
                  <a:cubicBezTo>
                    <a:pt x="344790" y="46090"/>
                    <a:pt x="341619" y="72043"/>
                    <a:pt x="337133" y="97778"/>
                  </a:cubicBezTo>
                  <a:cubicBezTo>
                    <a:pt x="326450" y="157371"/>
                    <a:pt x="308636" y="215460"/>
                    <a:pt x="284086" y="270801"/>
                  </a:cubicBezTo>
                  <a:cubicBezTo>
                    <a:pt x="280286" y="279862"/>
                    <a:pt x="275902" y="288630"/>
                    <a:pt x="271957" y="297544"/>
                  </a:cubicBezTo>
                  <a:cubicBezTo>
                    <a:pt x="271401" y="299356"/>
                    <a:pt x="269589" y="300481"/>
                    <a:pt x="267719" y="300174"/>
                  </a:cubicBezTo>
                  <a:lnTo>
                    <a:pt x="0" y="300174"/>
                  </a:lnTo>
                  <a:cubicBezTo>
                    <a:pt x="3215" y="290822"/>
                    <a:pt x="6430" y="281907"/>
                    <a:pt x="9499" y="272993"/>
                  </a:cubicBezTo>
                  <a:cubicBezTo>
                    <a:pt x="25004" y="227180"/>
                    <a:pt x="36928" y="180227"/>
                    <a:pt x="45156" y="132558"/>
                  </a:cubicBezTo>
                  <a:cubicBezTo>
                    <a:pt x="51337" y="97953"/>
                    <a:pt x="55487" y="63012"/>
                    <a:pt x="57577" y="27925"/>
                  </a:cubicBezTo>
                  <a:cubicBezTo>
                    <a:pt x="57577" y="19742"/>
                    <a:pt x="58600" y="11412"/>
                    <a:pt x="58892" y="3083"/>
                  </a:cubicBezTo>
                  <a:cubicBezTo>
                    <a:pt x="58892" y="890"/>
                    <a:pt x="58892" y="-132"/>
                    <a:pt x="61961" y="14"/>
                  </a:cubicBezTo>
                  <a:lnTo>
                    <a:pt x="347508" y="14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7"/>
            <p:cNvSpPr/>
            <p:nvPr/>
          </p:nvSpPr>
          <p:spPr>
            <a:xfrm>
              <a:off x="1751153" y="850796"/>
              <a:ext cx="539090" cy="325929"/>
            </a:xfrm>
            <a:custGeom>
              <a:rect b="b" l="l" r="r" t="t"/>
              <a:pathLst>
                <a:path extrusionOk="0" h="325929" w="539090">
                  <a:moveTo>
                    <a:pt x="538799" y="324711"/>
                  </a:moveTo>
                  <a:lnTo>
                    <a:pt x="538799" y="325880"/>
                  </a:lnTo>
                  <a:lnTo>
                    <a:pt x="282478" y="325880"/>
                  </a:lnTo>
                  <a:cubicBezTo>
                    <a:pt x="279877" y="326221"/>
                    <a:pt x="277364" y="324787"/>
                    <a:pt x="276341" y="322373"/>
                  </a:cubicBezTo>
                  <a:cubicBezTo>
                    <a:pt x="242890" y="255381"/>
                    <a:pt x="200834" y="193040"/>
                    <a:pt x="151249" y="136928"/>
                  </a:cubicBezTo>
                  <a:cubicBezTo>
                    <a:pt x="122144" y="104520"/>
                    <a:pt x="90101" y="74874"/>
                    <a:pt x="55531" y="48371"/>
                  </a:cubicBezTo>
                  <a:cubicBezTo>
                    <a:pt x="38287" y="35072"/>
                    <a:pt x="20459" y="22797"/>
                    <a:pt x="2923" y="9937"/>
                  </a:cubicBezTo>
                  <a:cubicBezTo>
                    <a:pt x="1881" y="9301"/>
                    <a:pt x="902" y="8568"/>
                    <a:pt x="0" y="7745"/>
                  </a:cubicBezTo>
                  <a:lnTo>
                    <a:pt x="3507" y="5407"/>
                  </a:lnTo>
                  <a:cubicBezTo>
                    <a:pt x="3507" y="3799"/>
                    <a:pt x="2484" y="2192"/>
                    <a:pt x="1754" y="0"/>
                  </a:cubicBezTo>
                  <a:cubicBezTo>
                    <a:pt x="219604" y="24830"/>
                    <a:pt x="415812" y="143395"/>
                    <a:pt x="539091" y="32471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37"/>
            <p:cNvSpPr/>
            <p:nvPr/>
          </p:nvSpPr>
          <p:spPr>
            <a:xfrm>
              <a:off x="1035824" y="2018686"/>
              <a:ext cx="531491" cy="337589"/>
            </a:xfrm>
            <a:custGeom>
              <a:rect b="b" l="l" r="r" t="t"/>
              <a:pathLst>
                <a:path extrusionOk="0" h="337589" w="531491">
                  <a:moveTo>
                    <a:pt x="531492" y="336420"/>
                  </a:moveTo>
                  <a:cubicBezTo>
                    <a:pt x="529126" y="337165"/>
                    <a:pt x="526665" y="337560"/>
                    <a:pt x="524185" y="337589"/>
                  </a:cubicBezTo>
                  <a:cubicBezTo>
                    <a:pt x="496509" y="333980"/>
                    <a:pt x="469081" y="328646"/>
                    <a:pt x="442057" y="321660"/>
                  </a:cubicBezTo>
                  <a:cubicBezTo>
                    <a:pt x="391561" y="308830"/>
                    <a:pt x="342572" y="290651"/>
                    <a:pt x="295923" y="267445"/>
                  </a:cubicBezTo>
                  <a:cubicBezTo>
                    <a:pt x="242453" y="240892"/>
                    <a:pt x="192361" y="208012"/>
                    <a:pt x="146719" y="169534"/>
                  </a:cubicBezTo>
                  <a:cubicBezTo>
                    <a:pt x="114286" y="142368"/>
                    <a:pt x="84311" y="112381"/>
                    <a:pt x="57139" y="79954"/>
                  </a:cubicBezTo>
                  <a:cubicBezTo>
                    <a:pt x="36842" y="55315"/>
                    <a:pt x="18147" y="29391"/>
                    <a:pt x="1169" y="2356"/>
                  </a:cubicBezTo>
                  <a:cubicBezTo>
                    <a:pt x="663" y="1640"/>
                    <a:pt x="269" y="851"/>
                    <a:pt x="0" y="18"/>
                  </a:cubicBezTo>
                  <a:lnTo>
                    <a:pt x="238638" y="18"/>
                  </a:lnTo>
                  <a:cubicBezTo>
                    <a:pt x="241225" y="-186"/>
                    <a:pt x="243627" y="1362"/>
                    <a:pt x="244483" y="3817"/>
                  </a:cubicBezTo>
                  <a:cubicBezTo>
                    <a:pt x="268952" y="53109"/>
                    <a:pt x="297860" y="100062"/>
                    <a:pt x="330849" y="144107"/>
                  </a:cubicBezTo>
                  <a:cubicBezTo>
                    <a:pt x="361350" y="184192"/>
                    <a:pt x="395179" y="221646"/>
                    <a:pt x="431974" y="256046"/>
                  </a:cubicBezTo>
                  <a:cubicBezTo>
                    <a:pt x="462294" y="284601"/>
                    <a:pt x="494838" y="310700"/>
                    <a:pt x="529300" y="334082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37"/>
            <p:cNvSpPr/>
            <p:nvPr/>
          </p:nvSpPr>
          <p:spPr>
            <a:xfrm>
              <a:off x="1043423" y="852987"/>
              <a:ext cx="520823" cy="321496"/>
            </a:xfrm>
            <a:custGeom>
              <a:rect b="b" l="l" r="r" t="t"/>
              <a:pathLst>
                <a:path extrusionOk="0" h="321496" w="520823">
                  <a:moveTo>
                    <a:pt x="520824" y="5261"/>
                  </a:moveTo>
                  <a:cubicBezTo>
                    <a:pt x="510010" y="13152"/>
                    <a:pt x="497442" y="21920"/>
                    <a:pt x="485167" y="31419"/>
                  </a:cubicBezTo>
                  <a:cubicBezTo>
                    <a:pt x="444242" y="63287"/>
                    <a:pt x="406199" y="98689"/>
                    <a:pt x="371474" y="137221"/>
                  </a:cubicBezTo>
                  <a:cubicBezTo>
                    <a:pt x="324308" y="188546"/>
                    <a:pt x="284071" y="245832"/>
                    <a:pt x="251790" y="307613"/>
                  </a:cubicBezTo>
                  <a:cubicBezTo>
                    <a:pt x="249744" y="311413"/>
                    <a:pt x="247991" y="315505"/>
                    <a:pt x="245652" y="319304"/>
                  </a:cubicBezTo>
                  <a:cubicBezTo>
                    <a:pt x="244811" y="320532"/>
                    <a:pt x="243478" y="321331"/>
                    <a:pt x="241999" y="321496"/>
                  </a:cubicBezTo>
                  <a:cubicBezTo>
                    <a:pt x="237761" y="321496"/>
                    <a:pt x="233523" y="321496"/>
                    <a:pt x="229285" y="321496"/>
                  </a:cubicBezTo>
                  <a:lnTo>
                    <a:pt x="0" y="321496"/>
                  </a:lnTo>
                  <a:cubicBezTo>
                    <a:pt x="127868" y="140874"/>
                    <a:pt x="299576" y="32442"/>
                    <a:pt x="518194" y="0"/>
                  </a:cubicBezTo>
                  <a:cubicBezTo>
                    <a:pt x="518194" y="877"/>
                    <a:pt x="517171" y="1900"/>
                    <a:pt x="516586" y="2923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37"/>
            <p:cNvSpPr/>
            <p:nvPr/>
          </p:nvSpPr>
          <p:spPr>
            <a:xfrm>
              <a:off x="1692699" y="2021188"/>
              <a:ext cx="249598" cy="269764"/>
            </a:xfrm>
            <a:custGeom>
              <a:rect b="b" l="l" r="r" t="t"/>
              <a:pathLst>
                <a:path extrusionOk="0" h="269764" w="249598">
                  <a:moveTo>
                    <a:pt x="249598" y="0"/>
                  </a:moveTo>
                  <a:cubicBezTo>
                    <a:pt x="217044" y="56846"/>
                    <a:pt x="177795" y="109587"/>
                    <a:pt x="132690" y="157095"/>
                  </a:cubicBezTo>
                  <a:cubicBezTo>
                    <a:pt x="93100" y="199795"/>
                    <a:pt x="48555" y="237615"/>
                    <a:pt x="0" y="2697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37"/>
            <p:cNvSpPr/>
            <p:nvPr/>
          </p:nvSpPr>
          <p:spPr>
            <a:xfrm>
              <a:off x="1377925" y="2021188"/>
              <a:ext cx="238784" cy="264649"/>
            </a:xfrm>
            <a:custGeom>
              <a:rect b="b" l="l" r="r" t="t"/>
              <a:pathLst>
                <a:path extrusionOk="0" h="264649" w="238784">
                  <a:moveTo>
                    <a:pt x="238784" y="0"/>
                  </a:moveTo>
                  <a:lnTo>
                    <a:pt x="238784" y="264650"/>
                  </a:lnTo>
                  <a:cubicBezTo>
                    <a:pt x="139465" y="196463"/>
                    <a:pt x="57650" y="105787"/>
                    <a:pt x="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37"/>
            <p:cNvSpPr/>
            <p:nvPr/>
          </p:nvSpPr>
          <p:spPr>
            <a:xfrm>
              <a:off x="1695476" y="922255"/>
              <a:ext cx="239076" cy="252082"/>
            </a:xfrm>
            <a:custGeom>
              <a:rect b="b" l="l" r="r" t="t"/>
              <a:pathLst>
                <a:path extrusionOk="0" h="252082" w="239076">
                  <a:moveTo>
                    <a:pt x="239076" y="252082"/>
                  </a:moveTo>
                  <a:lnTo>
                    <a:pt x="0" y="252082"/>
                  </a:lnTo>
                  <a:lnTo>
                    <a:pt x="0" y="0"/>
                  </a:lnTo>
                  <a:cubicBezTo>
                    <a:pt x="49069" y="31878"/>
                    <a:pt x="94112" y="69560"/>
                    <a:pt x="134152" y="112231"/>
                  </a:cubicBezTo>
                  <a:cubicBezTo>
                    <a:pt x="173805" y="155148"/>
                    <a:pt x="208962" y="202009"/>
                    <a:pt x="239076" y="252082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37"/>
            <p:cNvSpPr/>
            <p:nvPr/>
          </p:nvSpPr>
          <p:spPr>
            <a:xfrm>
              <a:off x="1386694" y="930147"/>
              <a:ext cx="230015" cy="246236"/>
            </a:xfrm>
            <a:custGeom>
              <a:rect b="b" l="l" r="r" t="t"/>
              <a:pathLst>
                <a:path extrusionOk="0" h="246236" w="230015">
                  <a:moveTo>
                    <a:pt x="230016" y="0"/>
                  </a:moveTo>
                  <a:lnTo>
                    <a:pt x="230016" y="246237"/>
                  </a:lnTo>
                  <a:lnTo>
                    <a:pt x="0" y="246237"/>
                  </a:lnTo>
                  <a:cubicBezTo>
                    <a:pt x="56335" y="147280"/>
                    <a:pt x="135122" y="62937"/>
                    <a:pt x="23001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" name="Google Shape;42;p37"/>
          <p:cNvGrpSpPr/>
          <p:nvPr/>
        </p:nvGrpSpPr>
        <p:grpSpPr>
          <a:xfrm flipH="1">
            <a:off x="10242117" y="5565545"/>
            <a:ext cx="1548672" cy="1052408"/>
            <a:chOff x="9832208" y="603250"/>
            <a:chExt cx="2008328" cy="1307466"/>
          </a:xfrm>
        </p:grpSpPr>
        <p:sp>
          <p:nvSpPr>
            <p:cNvPr id="43" name="Google Shape;43;p37"/>
            <p:cNvSpPr/>
            <p:nvPr/>
          </p:nvSpPr>
          <p:spPr>
            <a:xfrm>
              <a:off x="9832208" y="603250"/>
              <a:ext cx="2008328" cy="1307466"/>
            </a:xfrm>
            <a:custGeom>
              <a:rect b="b" l="l" r="r" t="t"/>
              <a:pathLst>
                <a:path extrusionOk="0" h="1307466" w="2008328">
                  <a:moveTo>
                    <a:pt x="2008329" y="1307467"/>
                  </a:moveTo>
                  <a:lnTo>
                    <a:pt x="0" y="1307467"/>
                  </a:lnTo>
                  <a:lnTo>
                    <a:pt x="0" y="0"/>
                  </a:lnTo>
                  <a:lnTo>
                    <a:pt x="2008329" y="0"/>
                  </a:lnTo>
                  <a:close/>
                  <a:moveTo>
                    <a:pt x="14613" y="1292853"/>
                  </a:moveTo>
                  <a:lnTo>
                    <a:pt x="1993715" y="1292853"/>
                  </a:lnTo>
                  <a:lnTo>
                    <a:pt x="1993715" y="14613"/>
                  </a:lnTo>
                  <a:lnTo>
                    <a:pt x="14613" y="14613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7"/>
            <p:cNvSpPr/>
            <p:nvPr/>
          </p:nvSpPr>
          <p:spPr>
            <a:xfrm>
              <a:off x="9832208" y="603250"/>
              <a:ext cx="2008328" cy="186321"/>
            </a:xfrm>
            <a:custGeom>
              <a:rect b="b" l="l" r="r" t="t"/>
              <a:pathLst>
                <a:path extrusionOk="0" h="186321" w="2008328">
                  <a:moveTo>
                    <a:pt x="2008329" y="186322"/>
                  </a:moveTo>
                  <a:lnTo>
                    <a:pt x="0" y="186322"/>
                  </a:lnTo>
                  <a:lnTo>
                    <a:pt x="0" y="0"/>
                  </a:lnTo>
                  <a:lnTo>
                    <a:pt x="2008329" y="0"/>
                  </a:lnTo>
                  <a:close/>
                  <a:moveTo>
                    <a:pt x="14613" y="171708"/>
                  </a:moveTo>
                  <a:lnTo>
                    <a:pt x="1993715" y="171708"/>
                  </a:lnTo>
                  <a:lnTo>
                    <a:pt x="1993715" y="14613"/>
                  </a:lnTo>
                  <a:lnTo>
                    <a:pt x="14613" y="14613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37"/>
            <p:cNvSpPr/>
            <p:nvPr/>
          </p:nvSpPr>
          <p:spPr>
            <a:xfrm>
              <a:off x="9913021" y="653812"/>
              <a:ext cx="87680" cy="87680"/>
            </a:xfrm>
            <a:custGeom>
              <a:rect b="b" l="l" r="r" t="t"/>
              <a:pathLst>
                <a:path extrusionOk="0" h="87680" w="87680">
                  <a:moveTo>
                    <a:pt x="87681" y="43840"/>
                  </a:moveTo>
                  <a:cubicBezTo>
                    <a:pt x="87681" y="68053"/>
                    <a:pt x="68055" y="87681"/>
                    <a:pt x="43840" y="87681"/>
                  </a:cubicBezTo>
                  <a:cubicBezTo>
                    <a:pt x="19625" y="87681"/>
                    <a:pt x="0" y="68053"/>
                    <a:pt x="0" y="43840"/>
                  </a:cubicBezTo>
                  <a:cubicBezTo>
                    <a:pt x="0" y="19627"/>
                    <a:pt x="19625" y="0"/>
                    <a:pt x="43840" y="0"/>
                  </a:cubicBezTo>
                  <a:cubicBezTo>
                    <a:pt x="68055" y="0"/>
                    <a:pt x="87681" y="19627"/>
                    <a:pt x="87681" y="4384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37"/>
            <p:cNvSpPr/>
            <p:nvPr/>
          </p:nvSpPr>
          <p:spPr>
            <a:xfrm>
              <a:off x="10089551" y="653812"/>
              <a:ext cx="87680" cy="87680"/>
            </a:xfrm>
            <a:custGeom>
              <a:rect b="b" l="l" r="r" t="t"/>
              <a:pathLst>
                <a:path extrusionOk="0" h="87680" w="87680">
                  <a:moveTo>
                    <a:pt x="87681" y="43840"/>
                  </a:moveTo>
                  <a:cubicBezTo>
                    <a:pt x="87681" y="68053"/>
                    <a:pt x="68056" y="87681"/>
                    <a:pt x="43840" y="87681"/>
                  </a:cubicBezTo>
                  <a:cubicBezTo>
                    <a:pt x="19626" y="87681"/>
                    <a:pt x="0" y="68053"/>
                    <a:pt x="0" y="43840"/>
                  </a:cubicBezTo>
                  <a:cubicBezTo>
                    <a:pt x="0" y="19627"/>
                    <a:pt x="19626" y="0"/>
                    <a:pt x="43840" y="0"/>
                  </a:cubicBezTo>
                  <a:cubicBezTo>
                    <a:pt x="68056" y="0"/>
                    <a:pt x="87681" y="19627"/>
                    <a:pt x="87681" y="4384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37"/>
            <p:cNvSpPr/>
            <p:nvPr/>
          </p:nvSpPr>
          <p:spPr>
            <a:xfrm>
              <a:off x="10265936" y="653812"/>
              <a:ext cx="87680" cy="87680"/>
            </a:xfrm>
            <a:custGeom>
              <a:rect b="b" l="l" r="r" t="t"/>
              <a:pathLst>
                <a:path extrusionOk="0" h="87680" w="87680">
                  <a:moveTo>
                    <a:pt x="87681" y="43840"/>
                  </a:moveTo>
                  <a:cubicBezTo>
                    <a:pt x="87681" y="68053"/>
                    <a:pt x="68055" y="87681"/>
                    <a:pt x="43840" y="87681"/>
                  </a:cubicBezTo>
                  <a:cubicBezTo>
                    <a:pt x="19626" y="87681"/>
                    <a:pt x="0" y="68053"/>
                    <a:pt x="0" y="43840"/>
                  </a:cubicBezTo>
                  <a:cubicBezTo>
                    <a:pt x="0" y="19627"/>
                    <a:pt x="19626" y="0"/>
                    <a:pt x="43840" y="0"/>
                  </a:cubicBezTo>
                  <a:cubicBezTo>
                    <a:pt x="68055" y="0"/>
                    <a:pt x="87681" y="19627"/>
                    <a:pt x="87681" y="43840"/>
                  </a:cubicBez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Custom Layout">
  <p:cSld name="15_Custom Layout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55"/>
          <p:cNvGrpSpPr/>
          <p:nvPr/>
        </p:nvGrpSpPr>
        <p:grpSpPr>
          <a:xfrm>
            <a:off x="10729340" y="4963809"/>
            <a:ext cx="1110007" cy="1554480"/>
            <a:chOff x="9903293" y="3828203"/>
            <a:chExt cx="2007241" cy="2843189"/>
          </a:xfrm>
        </p:grpSpPr>
        <p:sp>
          <p:nvSpPr>
            <p:cNvPr id="456" name="Google Shape;456;p55"/>
            <p:cNvSpPr/>
            <p:nvPr/>
          </p:nvSpPr>
          <p:spPr>
            <a:xfrm>
              <a:off x="9903293" y="3828203"/>
              <a:ext cx="2007241" cy="2843189"/>
            </a:xfrm>
            <a:custGeom>
              <a:rect b="b" l="l" r="r" t="t"/>
              <a:pathLst>
                <a:path extrusionOk="0" h="2769230" w="1959410">
                  <a:moveTo>
                    <a:pt x="552837" y="2735397"/>
                  </a:moveTo>
                  <a:cubicBezTo>
                    <a:pt x="150853" y="2499033"/>
                    <a:pt x="25895" y="2011430"/>
                    <a:pt x="6225" y="1566141"/>
                  </a:cubicBezTo>
                  <a:cubicBezTo>
                    <a:pt x="2919" y="1491761"/>
                    <a:pt x="-11295" y="1414240"/>
                    <a:pt x="18953" y="1346306"/>
                  </a:cubicBezTo>
                  <a:cubicBezTo>
                    <a:pt x="49201" y="1278372"/>
                    <a:pt x="127878" y="1227629"/>
                    <a:pt x="196804" y="1253744"/>
                  </a:cubicBezTo>
                  <a:cubicBezTo>
                    <a:pt x="253829" y="1275397"/>
                    <a:pt x="282919" y="1337546"/>
                    <a:pt x="317796" y="1388124"/>
                  </a:cubicBezTo>
                  <a:cubicBezTo>
                    <a:pt x="364478" y="1455588"/>
                    <a:pt x="429286" y="1508477"/>
                    <a:pt x="504738" y="1540686"/>
                  </a:cubicBezTo>
                  <a:cubicBezTo>
                    <a:pt x="554325" y="1561513"/>
                    <a:pt x="613333" y="1571926"/>
                    <a:pt x="657961" y="1542504"/>
                  </a:cubicBezTo>
                  <a:cubicBezTo>
                    <a:pt x="719283" y="1502174"/>
                    <a:pt x="719944" y="1413249"/>
                    <a:pt x="713663" y="1339529"/>
                  </a:cubicBezTo>
                  <a:lnTo>
                    <a:pt x="678953" y="926967"/>
                  </a:lnTo>
                  <a:cubicBezTo>
                    <a:pt x="672672" y="853248"/>
                    <a:pt x="666556" y="778207"/>
                    <a:pt x="684077" y="706306"/>
                  </a:cubicBezTo>
                  <a:cubicBezTo>
                    <a:pt x="701597" y="634405"/>
                    <a:pt x="747052" y="565480"/>
                    <a:pt x="816308" y="541017"/>
                  </a:cubicBezTo>
                  <a:cubicBezTo>
                    <a:pt x="885564" y="516554"/>
                    <a:pt x="974985" y="549612"/>
                    <a:pt x="995482" y="620521"/>
                  </a:cubicBezTo>
                  <a:cubicBezTo>
                    <a:pt x="1003911" y="650108"/>
                    <a:pt x="1000275" y="681844"/>
                    <a:pt x="1004738" y="712257"/>
                  </a:cubicBezTo>
                  <a:cubicBezTo>
                    <a:pt x="1009200" y="742670"/>
                    <a:pt x="1026060" y="775397"/>
                    <a:pt x="1055812" y="781678"/>
                  </a:cubicBezTo>
                  <a:cubicBezTo>
                    <a:pt x="1085564" y="787959"/>
                    <a:pt x="1113829" y="765149"/>
                    <a:pt x="1134159" y="741513"/>
                  </a:cubicBezTo>
                  <a:cubicBezTo>
                    <a:pt x="1204407" y="661182"/>
                    <a:pt x="1248540" y="561182"/>
                    <a:pt x="1289366" y="462009"/>
                  </a:cubicBezTo>
                  <a:cubicBezTo>
                    <a:pt x="1330193" y="362835"/>
                    <a:pt x="1369532" y="261513"/>
                    <a:pt x="1432176" y="174901"/>
                  </a:cubicBezTo>
                  <a:cubicBezTo>
                    <a:pt x="1494820" y="88290"/>
                    <a:pt x="1585399" y="16389"/>
                    <a:pt x="1690689" y="2174"/>
                  </a:cubicBezTo>
                  <a:cubicBezTo>
                    <a:pt x="1795978" y="-12041"/>
                    <a:pt x="1913333" y="44323"/>
                    <a:pt x="1948209" y="145976"/>
                  </a:cubicBezTo>
                  <a:cubicBezTo>
                    <a:pt x="1983085" y="247628"/>
                    <a:pt x="1930688" y="358041"/>
                    <a:pt x="1871184" y="447463"/>
                  </a:cubicBezTo>
                  <a:cubicBezTo>
                    <a:pt x="1783027" y="579970"/>
                    <a:pt x="1676195" y="699051"/>
                    <a:pt x="1553994" y="801017"/>
                  </a:cubicBezTo>
                  <a:cubicBezTo>
                    <a:pt x="1532010" y="819199"/>
                    <a:pt x="1508209" y="839033"/>
                    <a:pt x="1501432" y="867133"/>
                  </a:cubicBezTo>
                  <a:cubicBezTo>
                    <a:pt x="1489201" y="917546"/>
                    <a:pt x="1539614" y="962670"/>
                    <a:pt x="1589532" y="975067"/>
                  </a:cubicBezTo>
                  <a:cubicBezTo>
                    <a:pt x="1645895" y="989116"/>
                    <a:pt x="1705234" y="978703"/>
                    <a:pt x="1763085" y="981017"/>
                  </a:cubicBezTo>
                  <a:cubicBezTo>
                    <a:pt x="1820937" y="983331"/>
                    <a:pt x="1885399" y="1003827"/>
                    <a:pt x="1911846" y="1056389"/>
                  </a:cubicBezTo>
                  <a:cubicBezTo>
                    <a:pt x="1948044" y="1129447"/>
                    <a:pt x="1891185" y="1213413"/>
                    <a:pt x="1833168" y="1269943"/>
                  </a:cubicBezTo>
                  <a:cubicBezTo>
                    <a:pt x="1716994" y="1383298"/>
                    <a:pt x="1582192" y="1475831"/>
                    <a:pt x="1434656" y="1543496"/>
                  </a:cubicBezTo>
                  <a:cubicBezTo>
                    <a:pt x="1381928" y="1567629"/>
                    <a:pt x="1326061" y="1589447"/>
                    <a:pt x="1285894" y="1631100"/>
                  </a:cubicBezTo>
                  <a:cubicBezTo>
                    <a:pt x="1245729" y="1672752"/>
                    <a:pt x="1223911" y="1740852"/>
                    <a:pt x="1254325" y="1790769"/>
                  </a:cubicBezTo>
                  <a:cubicBezTo>
                    <a:pt x="1284738" y="1840686"/>
                    <a:pt x="1353498" y="1852091"/>
                    <a:pt x="1410027" y="1837050"/>
                  </a:cubicBezTo>
                  <a:cubicBezTo>
                    <a:pt x="1466556" y="1822009"/>
                    <a:pt x="1514490" y="1787463"/>
                    <a:pt x="1567052" y="1762670"/>
                  </a:cubicBezTo>
                  <a:cubicBezTo>
                    <a:pt x="1666225" y="1716389"/>
                    <a:pt x="1796804" y="1713083"/>
                    <a:pt x="1868539" y="1795728"/>
                  </a:cubicBezTo>
                  <a:cubicBezTo>
                    <a:pt x="1915813" y="1849943"/>
                    <a:pt x="1925730" y="1929942"/>
                    <a:pt x="1909532" y="2000190"/>
                  </a:cubicBezTo>
                  <a:cubicBezTo>
                    <a:pt x="1893332" y="2070438"/>
                    <a:pt x="1854159" y="2132422"/>
                    <a:pt x="1812010" y="2191265"/>
                  </a:cubicBezTo>
                  <a:cubicBezTo>
                    <a:pt x="1664407" y="2394405"/>
                    <a:pt x="1468374" y="2564157"/>
                    <a:pt x="1239614" y="2663992"/>
                  </a:cubicBezTo>
                  <a:cubicBezTo>
                    <a:pt x="1010854" y="2763827"/>
                    <a:pt x="794821" y="2803001"/>
                    <a:pt x="554489" y="2735728"/>
                  </a:cubicBezTo>
                </a:path>
              </a:pathLst>
            </a:custGeom>
            <a:solidFill>
              <a:srgbClr val="FF9B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55"/>
            <p:cNvSpPr/>
            <p:nvPr/>
          </p:nvSpPr>
          <p:spPr>
            <a:xfrm>
              <a:off x="10564955" y="3882534"/>
              <a:ext cx="1215746" cy="2461892"/>
            </a:xfrm>
            <a:custGeom>
              <a:rect b="b" l="l" r="r" t="t"/>
              <a:pathLst>
                <a:path extrusionOk="0" h="2397851" w="1186776">
                  <a:moveTo>
                    <a:pt x="0" y="2394711"/>
                  </a:moveTo>
                  <a:cubicBezTo>
                    <a:pt x="54860" y="2146987"/>
                    <a:pt x="123899" y="1902618"/>
                    <a:pt x="206777" y="1662810"/>
                  </a:cubicBezTo>
                  <a:lnTo>
                    <a:pt x="270744" y="1473719"/>
                  </a:lnTo>
                  <a:cubicBezTo>
                    <a:pt x="291900" y="1411736"/>
                    <a:pt x="312892" y="1350083"/>
                    <a:pt x="336860" y="1291901"/>
                  </a:cubicBezTo>
                  <a:cubicBezTo>
                    <a:pt x="383615" y="1178866"/>
                    <a:pt x="436588" y="1068504"/>
                    <a:pt x="495537" y="961322"/>
                  </a:cubicBezTo>
                  <a:cubicBezTo>
                    <a:pt x="551075" y="858678"/>
                    <a:pt x="607604" y="762975"/>
                    <a:pt x="660826" y="674545"/>
                  </a:cubicBezTo>
                  <a:cubicBezTo>
                    <a:pt x="714050" y="586116"/>
                    <a:pt x="766115" y="504132"/>
                    <a:pt x="816364" y="431571"/>
                  </a:cubicBezTo>
                  <a:cubicBezTo>
                    <a:pt x="894941" y="316737"/>
                    <a:pt x="982546" y="208350"/>
                    <a:pt x="1078347" y="107439"/>
                  </a:cubicBezTo>
                  <a:cubicBezTo>
                    <a:pt x="1111405" y="71735"/>
                    <a:pt x="1139339" y="44793"/>
                    <a:pt x="1158017" y="26942"/>
                  </a:cubicBezTo>
                  <a:lnTo>
                    <a:pt x="1179339" y="6611"/>
                  </a:lnTo>
                  <a:cubicBezTo>
                    <a:pt x="1181646" y="4221"/>
                    <a:pt x="1184133" y="2011"/>
                    <a:pt x="1186777" y="0"/>
                  </a:cubicBezTo>
                  <a:cubicBezTo>
                    <a:pt x="1186777" y="0"/>
                    <a:pt x="1184793" y="2810"/>
                    <a:pt x="1180166" y="7603"/>
                  </a:cubicBezTo>
                  <a:lnTo>
                    <a:pt x="1159835" y="28926"/>
                  </a:lnTo>
                  <a:cubicBezTo>
                    <a:pt x="1141819" y="47438"/>
                    <a:pt x="1115372" y="74876"/>
                    <a:pt x="1082148" y="111570"/>
                  </a:cubicBezTo>
                  <a:cubicBezTo>
                    <a:pt x="988132" y="213648"/>
                    <a:pt x="901938" y="322661"/>
                    <a:pt x="824298" y="437686"/>
                  </a:cubicBezTo>
                  <a:cubicBezTo>
                    <a:pt x="774711" y="510248"/>
                    <a:pt x="723637" y="592232"/>
                    <a:pt x="670579" y="680992"/>
                  </a:cubicBezTo>
                  <a:cubicBezTo>
                    <a:pt x="617520" y="769752"/>
                    <a:pt x="561487" y="865455"/>
                    <a:pt x="506447" y="967934"/>
                  </a:cubicBezTo>
                  <a:cubicBezTo>
                    <a:pt x="447977" y="1074764"/>
                    <a:pt x="395445" y="1184738"/>
                    <a:pt x="349091" y="1297355"/>
                  </a:cubicBezTo>
                  <a:cubicBezTo>
                    <a:pt x="324958" y="1356033"/>
                    <a:pt x="304297" y="1417025"/>
                    <a:pt x="282975" y="1479173"/>
                  </a:cubicBezTo>
                  <a:lnTo>
                    <a:pt x="219505" y="1667438"/>
                  </a:lnTo>
                  <a:cubicBezTo>
                    <a:pt x="136805" y="1906854"/>
                    <a:pt x="67551" y="2150706"/>
                    <a:pt x="12067" y="2397852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55"/>
            <p:cNvSpPr/>
            <p:nvPr/>
          </p:nvSpPr>
          <p:spPr>
            <a:xfrm>
              <a:off x="10738851" y="4383329"/>
              <a:ext cx="175249" cy="824422"/>
            </a:xfrm>
            <a:custGeom>
              <a:rect b="b" l="l" r="r" t="t"/>
              <a:pathLst>
                <a:path extrusionOk="0" h="802976" w="171073">
                  <a:moveTo>
                    <a:pt x="171074" y="802976"/>
                  </a:moveTo>
                  <a:cubicBezTo>
                    <a:pt x="166795" y="793040"/>
                    <a:pt x="163581" y="782679"/>
                    <a:pt x="161487" y="772067"/>
                  </a:cubicBezTo>
                  <a:cubicBezTo>
                    <a:pt x="156033" y="752067"/>
                    <a:pt x="149090" y="722480"/>
                    <a:pt x="140991" y="686447"/>
                  </a:cubicBezTo>
                  <a:cubicBezTo>
                    <a:pt x="124462" y="613720"/>
                    <a:pt x="105950" y="512728"/>
                    <a:pt x="85454" y="401157"/>
                  </a:cubicBezTo>
                  <a:cubicBezTo>
                    <a:pt x="64959" y="289587"/>
                    <a:pt x="44793" y="189256"/>
                    <a:pt x="27603" y="117025"/>
                  </a:cubicBezTo>
                  <a:cubicBezTo>
                    <a:pt x="19173" y="80992"/>
                    <a:pt x="11074" y="51736"/>
                    <a:pt x="6776" y="31736"/>
                  </a:cubicBezTo>
                  <a:cubicBezTo>
                    <a:pt x="3462" y="21410"/>
                    <a:pt x="1191" y="10779"/>
                    <a:pt x="0" y="0"/>
                  </a:cubicBezTo>
                  <a:cubicBezTo>
                    <a:pt x="5126" y="9510"/>
                    <a:pt x="9068" y="19613"/>
                    <a:pt x="11736" y="30083"/>
                  </a:cubicBezTo>
                  <a:cubicBezTo>
                    <a:pt x="18512" y="49753"/>
                    <a:pt x="27272" y="78678"/>
                    <a:pt x="36859" y="114711"/>
                  </a:cubicBezTo>
                  <a:cubicBezTo>
                    <a:pt x="56529" y="186447"/>
                    <a:pt x="78512" y="287108"/>
                    <a:pt x="98843" y="398678"/>
                  </a:cubicBezTo>
                  <a:lnTo>
                    <a:pt x="150413" y="683802"/>
                  </a:lnTo>
                  <a:cubicBezTo>
                    <a:pt x="156859" y="718182"/>
                    <a:pt x="162314" y="747108"/>
                    <a:pt x="166942" y="770249"/>
                  </a:cubicBezTo>
                  <a:cubicBezTo>
                    <a:pt x="169618" y="780954"/>
                    <a:pt x="171005" y="791941"/>
                    <a:pt x="171074" y="802976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55"/>
            <p:cNvSpPr/>
            <p:nvPr/>
          </p:nvSpPr>
          <p:spPr>
            <a:xfrm>
              <a:off x="10914101" y="4949545"/>
              <a:ext cx="957358" cy="258035"/>
            </a:xfrm>
            <a:custGeom>
              <a:rect b="b" l="l" r="r" t="t"/>
              <a:pathLst>
                <a:path extrusionOk="0" h="251323" w="934545">
                  <a:moveTo>
                    <a:pt x="934545" y="84"/>
                  </a:moveTo>
                  <a:cubicBezTo>
                    <a:pt x="922311" y="3782"/>
                    <a:pt x="909745" y="6274"/>
                    <a:pt x="897024" y="7522"/>
                  </a:cubicBezTo>
                  <a:cubicBezTo>
                    <a:pt x="872893" y="11654"/>
                    <a:pt x="837851" y="17274"/>
                    <a:pt x="794877" y="25703"/>
                  </a:cubicBezTo>
                  <a:cubicBezTo>
                    <a:pt x="708760" y="42232"/>
                    <a:pt x="590578" y="68348"/>
                    <a:pt x="461487" y="103390"/>
                  </a:cubicBezTo>
                  <a:cubicBezTo>
                    <a:pt x="332396" y="138431"/>
                    <a:pt x="216859" y="175291"/>
                    <a:pt x="134215" y="204216"/>
                  </a:cubicBezTo>
                  <a:cubicBezTo>
                    <a:pt x="92727" y="218596"/>
                    <a:pt x="59339" y="230993"/>
                    <a:pt x="36364" y="239423"/>
                  </a:cubicBezTo>
                  <a:cubicBezTo>
                    <a:pt x="24631" y="244489"/>
                    <a:pt x="12458" y="248473"/>
                    <a:pt x="0" y="251324"/>
                  </a:cubicBezTo>
                  <a:cubicBezTo>
                    <a:pt x="10953" y="244817"/>
                    <a:pt x="22458" y="239286"/>
                    <a:pt x="34380" y="234795"/>
                  </a:cubicBezTo>
                  <a:cubicBezTo>
                    <a:pt x="56860" y="224712"/>
                    <a:pt x="89752" y="210993"/>
                    <a:pt x="130909" y="195456"/>
                  </a:cubicBezTo>
                  <a:cubicBezTo>
                    <a:pt x="213553" y="164051"/>
                    <a:pt x="329256" y="125538"/>
                    <a:pt x="457851" y="90332"/>
                  </a:cubicBezTo>
                  <a:cubicBezTo>
                    <a:pt x="568305" y="60029"/>
                    <a:pt x="680243" y="35424"/>
                    <a:pt x="793223" y="16613"/>
                  </a:cubicBezTo>
                  <a:cubicBezTo>
                    <a:pt x="836529" y="9505"/>
                    <a:pt x="871901" y="5208"/>
                    <a:pt x="896363" y="2728"/>
                  </a:cubicBezTo>
                  <a:cubicBezTo>
                    <a:pt x="908973" y="594"/>
                    <a:pt x="921762" y="-291"/>
                    <a:pt x="934545" y="8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55"/>
            <p:cNvSpPr/>
            <p:nvPr/>
          </p:nvSpPr>
          <p:spPr>
            <a:xfrm>
              <a:off x="9989252" y="5117468"/>
              <a:ext cx="586030" cy="1205236"/>
            </a:xfrm>
            <a:custGeom>
              <a:rect b="b" l="l" r="r" t="t"/>
              <a:pathLst>
                <a:path extrusionOk="0" h="1173884" w="572065">
                  <a:moveTo>
                    <a:pt x="572066" y="1173884"/>
                  </a:moveTo>
                  <a:cubicBezTo>
                    <a:pt x="569052" y="1170582"/>
                    <a:pt x="566545" y="1166850"/>
                    <a:pt x="564628" y="1162810"/>
                  </a:cubicBezTo>
                  <a:cubicBezTo>
                    <a:pt x="559669" y="1153884"/>
                    <a:pt x="553388" y="1142975"/>
                    <a:pt x="545786" y="1129752"/>
                  </a:cubicBezTo>
                  <a:cubicBezTo>
                    <a:pt x="529257" y="1100992"/>
                    <a:pt x="507107" y="1058678"/>
                    <a:pt x="479670" y="1006116"/>
                  </a:cubicBezTo>
                  <a:cubicBezTo>
                    <a:pt x="425454" y="900991"/>
                    <a:pt x="355041" y="753554"/>
                    <a:pt x="279669" y="589752"/>
                  </a:cubicBezTo>
                  <a:cubicBezTo>
                    <a:pt x="204297" y="425950"/>
                    <a:pt x="135207" y="278016"/>
                    <a:pt x="83305" y="172066"/>
                  </a:cubicBezTo>
                  <a:lnTo>
                    <a:pt x="21487" y="46611"/>
                  </a:lnTo>
                  <a:cubicBezTo>
                    <a:pt x="14711" y="32892"/>
                    <a:pt x="9256" y="21653"/>
                    <a:pt x="4958" y="12397"/>
                  </a:cubicBezTo>
                  <a:cubicBezTo>
                    <a:pt x="2731" y="8518"/>
                    <a:pt x="1062" y="4345"/>
                    <a:pt x="0" y="0"/>
                  </a:cubicBezTo>
                  <a:cubicBezTo>
                    <a:pt x="2812" y="3422"/>
                    <a:pt x="5250" y="7135"/>
                    <a:pt x="7273" y="11075"/>
                  </a:cubicBezTo>
                  <a:lnTo>
                    <a:pt x="26281" y="44132"/>
                  </a:lnTo>
                  <a:cubicBezTo>
                    <a:pt x="42810" y="72892"/>
                    <a:pt x="64959" y="115041"/>
                    <a:pt x="92397" y="167603"/>
                  </a:cubicBezTo>
                  <a:cubicBezTo>
                    <a:pt x="146612" y="272727"/>
                    <a:pt x="217025" y="420165"/>
                    <a:pt x="292397" y="583967"/>
                  </a:cubicBezTo>
                  <a:cubicBezTo>
                    <a:pt x="367769" y="747768"/>
                    <a:pt x="436694" y="895702"/>
                    <a:pt x="488760" y="1001818"/>
                  </a:cubicBezTo>
                  <a:cubicBezTo>
                    <a:pt x="514215" y="1053223"/>
                    <a:pt x="535041" y="1095702"/>
                    <a:pt x="550579" y="1127107"/>
                  </a:cubicBezTo>
                  <a:cubicBezTo>
                    <a:pt x="557355" y="1140826"/>
                    <a:pt x="562810" y="1152066"/>
                    <a:pt x="567107" y="1161322"/>
                  </a:cubicBezTo>
                  <a:cubicBezTo>
                    <a:pt x="569349" y="1165253"/>
                    <a:pt x="571019" y="1169482"/>
                    <a:pt x="572066" y="117388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55"/>
            <p:cNvSpPr/>
            <p:nvPr/>
          </p:nvSpPr>
          <p:spPr>
            <a:xfrm>
              <a:off x="10574606" y="5804769"/>
              <a:ext cx="1259094" cy="517256"/>
            </a:xfrm>
            <a:custGeom>
              <a:rect b="b" l="l" r="r" t="t"/>
              <a:pathLst>
                <a:path extrusionOk="0" h="503801" w="1229091">
                  <a:moveTo>
                    <a:pt x="1229091" y="0"/>
                  </a:moveTo>
                  <a:cubicBezTo>
                    <a:pt x="1225336" y="2528"/>
                    <a:pt x="1221283" y="4583"/>
                    <a:pt x="1217025" y="6116"/>
                  </a:cubicBezTo>
                  <a:lnTo>
                    <a:pt x="1181322" y="21322"/>
                  </a:lnTo>
                  <a:lnTo>
                    <a:pt x="1049091" y="75537"/>
                  </a:lnTo>
                  <a:cubicBezTo>
                    <a:pt x="938017" y="121322"/>
                    <a:pt x="784628" y="186446"/>
                    <a:pt x="616860" y="258512"/>
                  </a:cubicBezTo>
                  <a:cubicBezTo>
                    <a:pt x="449091" y="330579"/>
                    <a:pt x="294876" y="394545"/>
                    <a:pt x="182810" y="438017"/>
                  </a:cubicBezTo>
                  <a:cubicBezTo>
                    <a:pt x="126777" y="459834"/>
                    <a:pt x="81322" y="477025"/>
                    <a:pt x="49587" y="487603"/>
                  </a:cubicBezTo>
                  <a:lnTo>
                    <a:pt x="13057" y="500330"/>
                  </a:lnTo>
                  <a:cubicBezTo>
                    <a:pt x="8912" y="502161"/>
                    <a:pt x="4507" y="503332"/>
                    <a:pt x="0" y="503801"/>
                  </a:cubicBezTo>
                  <a:cubicBezTo>
                    <a:pt x="3802" y="501355"/>
                    <a:pt x="7846" y="499306"/>
                    <a:pt x="12066" y="497686"/>
                  </a:cubicBezTo>
                  <a:lnTo>
                    <a:pt x="47769" y="482644"/>
                  </a:lnTo>
                  <a:lnTo>
                    <a:pt x="180000" y="428264"/>
                  </a:lnTo>
                  <a:cubicBezTo>
                    <a:pt x="290909" y="382479"/>
                    <a:pt x="443636" y="317355"/>
                    <a:pt x="612231" y="245289"/>
                  </a:cubicBezTo>
                  <a:cubicBezTo>
                    <a:pt x="780826" y="173223"/>
                    <a:pt x="934215" y="109421"/>
                    <a:pt x="1046281" y="65785"/>
                  </a:cubicBezTo>
                  <a:cubicBezTo>
                    <a:pt x="1102314" y="43967"/>
                    <a:pt x="1147769" y="26777"/>
                    <a:pt x="1178512" y="16198"/>
                  </a:cubicBezTo>
                  <a:lnTo>
                    <a:pt x="1215207" y="3471"/>
                  </a:lnTo>
                  <a:cubicBezTo>
                    <a:pt x="1219649" y="1668"/>
                    <a:pt x="1224323" y="499"/>
                    <a:pt x="122909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6"/>
          <p:cNvSpPr txBox="1"/>
          <p:nvPr>
            <p:ph type="title"/>
          </p:nvPr>
        </p:nvSpPr>
        <p:spPr>
          <a:xfrm>
            <a:off x="1000125" y="79733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E6F"/>
              </a:buClr>
              <a:buSzPts val="3600"/>
              <a:buFont typeface="Arial"/>
              <a:buNone/>
              <a:defRPr b="1" sz="3600">
                <a:solidFill>
                  <a:srgbClr val="233E6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64" name="Google Shape;464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5" name="Google Shape;465;p56"/>
          <p:cNvGrpSpPr/>
          <p:nvPr/>
        </p:nvGrpSpPr>
        <p:grpSpPr>
          <a:xfrm>
            <a:off x="8305133" y="0"/>
            <a:ext cx="3095434" cy="609885"/>
            <a:chOff x="5605557" y="1027906"/>
            <a:chExt cx="3095434" cy="609885"/>
          </a:xfrm>
        </p:grpSpPr>
        <p:sp>
          <p:nvSpPr>
            <p:cNvPr id="466" name="Google Shape;466;p56"/>
            <p:cNvSpPr/>
            <p:nvPr/>
          </p:nvSpPr>
          <p:spPr>
            <a:xfrm>
              <a:off x="5821870" y="1027906"/>
              <a:ext cx="9525" cy="357759"/>
            </a:xfrm>
            <a:custGeom>
              <a:rect b="b" l="l" r="r" t="t"/>
              <a:pathLst>
                <a:path extrusionOk="0" h="357759" w="9525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56"/>
            <p:cNvSpPr/>
            <p:nvPr/>
          </p:nvSpPr>
          <p:spPr>
            <a:xfrm>
              <a:off x="5605653" y="1478914"/>
              <a:ext cx="442055" cy="158877"/>
            </a:xfrm>
            <a:custGeom>
              <a:rect b="b" l="l" r="r" t="t"/>
              <a:pathLst>
                <a:path extrusionOk="0" h="158877" w="442055">
                  <a:moveTo>
                    <a:pt x="442055" y="119729"/>
                  </a:moveTo>
                  <a:lnTo>
                    <a:pt x="424243" y="158877"/>
                  </a:lnTo>
                  <a:lnTo>
                    <a:pt x="17717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56"/>
            <p:cNvSpPr/>
            <p:nvPr/>
          </p:nvSpPr>
          <p:spPr>
            <a:xfrm>
              <a:off x="5766720" y="1363471"/>
              <a:ext cx="119919" cy="115442"/>
            </a:xfrm>
            <a:custGeom>
              <a:rect b="b" l="l" r="r" t="t"/>
              <a:pathLst>
                <a:path extrusionOk="0" h="115442" w="119919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56"/>
            <p:cNvSpPr/>
            <p:nvPr/>
          </p:nvSpPr>
          <p:spPr>
            <a:xfrm>
              <a:off x="5605557" y="1598739"/>
              <a:ext cx="442150" cy="39052"/>
            </a:xfrm>
            <a:custGeom>
              <a:rect b="b" l="l" r="r" t="t"/>
              <a:pathLst>
                <a:path extrusionOk="0" h="39052" w="442150">
                  <a:moveTo>
                    <a:pt x="442150" y="0"/>
                  </a:moveTo>
                  <a:lnTo>
                    <a:pt x="424339" y="39052"/>
                  </a:lnTo>
                  <a:lnTo>
                    <a:pt x="17812" y="39052"/>
                  </a:lnTo>
                  <a:lnTo>
                    <a:pt x="0" y="0"/>
                  </a:lnTo>
                  <a:lnTo>
                    <a:pt x="442150" y="0"/>
                  </a:lnTo>
                  <a:close/>
                </a:path>
              </a:pathLst>
            </a:custGeom>
            <a:solidFill>
              <a:srgbClr val="7C9C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56"/>
            <p:cNvSpPr/>
            <p:nvPr/>
          </p:nvSpPr>
          <p:spPr>
            <a:xfrm>
              <a:off x="6706362" y="1027906"/>
              <a:ext cx="9525" cy="357759"/>
            </a:xfrm>
            <a:custGeom>
              <a:rect b="b" l="l" r="r" t="t"/>
              <a:pathLst>
                <a:path extrusionOk="0" h="357759" w="9525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56"/>
            <p:cNvSpPr/>
            <p:nvPr/>
          </p:nvSpPr>
          <p:spPr>
            <a:xfrm>
              <a:off x="6490049" y="1478914"/>
              <a:ext cx="442055" cy="158877"/>
            </a:xfrm>
            <a:custGeom>
              <a:rect b="b" l="l" r="r" t="t"/>
              <a:pathLst>
                <a:path extrusionOk="0" h="158877" w="442055">
                  <a:moveTo>
                    <a:pt x="442055" y="119729"/>
                  </a:moveTo>
                  <a:lnTo>
                    <a:pt x="424339" y="158877"/>
                  </a:lnTo>
                  <a:lnTo>
                    <a:pt x="17717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56"/>
            <p:cNvSpPr/>
            <p:nvPr/>
          </p:nvSpPr>
          <p:spPr>
            <a:xfrm>
              <a:off x="6651116" y="1363471"/>
              <a:ext cx="119919" cy="115442"/>
            </a:xfrm>
            <a:custGeom>
              <a:rect b="b" l="l" r="r" t="t"/>
              <a:pathLst>
                <a:path extrusionOk="0" h="115442" w="119919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56"/>
            <p:cNvSpPr/>
            <p:nvPr/>
          </p:nvSpPr>
          <p:spPr>
            <a:xfrm>
              <a:off x="6490049" y="1598739"/>
              <a:ext cx="442055" cy="39052"/>
            </a:xfrm>
            <a:custGeom>
              <a:rect b="b" l="l" r="r" t="t"/>
              <a:pathLst>
                <a:path extrusionOk="0" h="39052" w="442055">
                  <a:moveTo>
                    <a:pt x="442055" y="0"/>
                  </a:moveTo>
                  <a:lnTo>
                    <a:pt x="424244" y="39052"/>
                  </a:lnTo>
                  <a:lnTo>
                    <a:pt x="17717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7C9C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56"/>
            <p:cNvSpPr/>
            <p:nvPr/>
          </p:nvSpPr>
          <p:spPr>
            <a:xfrm>
              <a:off x="7590758" y="1027906"/>
              <a:ext cx="9525" cy="357759"/>
            </a:xfrm>
            <a:custGeom>
              <a:rect b="b" l="l" r="r" t="t"/>
              <a:pathLst>
                <a:path extrusionOk="0" h="357759" w="9525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56"/>
            <p:cNvSpPr/>
            <p:nvPr/>
          </p:nvSpPr>
          <p:spPr>
            <a:xfrm>
              <a:off x="7374445" y="1478914"/>
              <a:ext cx="442055" cy="158877"/>
            </a:xfrm>
            <a:custGeom>
              <a:rect b="b" l="l" r="r" t="t"/>
              <a:pathLst>
                <a:path extrusionOk="0" h="158877" w="442055">
                  <a:moveTo>
                    <a:pt x="442055" y="119729"/>
                  </a:moveTo>
                  <a:lnTo>
                    <a:pt x="424339" y="158877"/>
                  </a:lnTo>
                  <a:lnTo>
                    <a:pt x="17716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56"/>
            <p:cNvSpPr/>
            <p:nvPr/>
          </p:nvSpPr>
          <p:spPr>
            <a:xfrm>
              <a:off x="7535513" y="1363471"/>
              <a:ext cx="119919" cy="115442"/>
            </a:xfrm>
            <a:custGeom>
              <a:rect b="b" l="l" r="r" t="t"/>
              <a:pathLst>
                <a:path extrusionOk="0" h="115442" w="119919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56"/>
            <p:cNvSpPr/>
            <p:nvPr/>
          </p:nvSpPr>
          <p:spPr>
            <a:xfrm>
              <a:off x="7374445" y="1598739"/>
              <a:ext cx="442055" cy="39052"/>
            </a:xfrm>
            <a:custGeom>
              <a:rect b="b" l="l" r="r" t="t"/>
              <a:pathLst>
                <a:path extrusionOk="0" h="39052" w="442055">
                  <a:moveTo>
                    <a:pt x="442055" y="0"/>
                  </a:moveTo>
                  <a:lnTo>
                    <a:pt x="424244" y="39052"/>
                  </a:lnTo>
                  <a:lnTo>
                    <a:pt x="17716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7C9C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56"/>
            <p:cNvSpPr/>
            <p:nvPr/>
          </p:nvSpPr>
          <p:spPr>
            <a:xfrm>
              <a:off x="8475154" y="1027906"/>
              <a:ext cx="9525" cy="357759"/>
            </a:xfrm>
            <a:custGeom>
              <a:rect b="b" l="l" r="r" t="t"/>
              <a:pathLst>
                <a:path extrusionOk="0" h="357759" w="9525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56"/>
            <p:cNvSpPr/>
            <p:nvPr/>
          </p:nvSpPr>
          <p:spPr>
            <a:xfrm>
              <a:off x="8258841" y="1478914"/>
              <a:ext cx="442150" cy="158877"/>
            </a:xfrm>
            <a:custGeom>
              <a:rect b="b" l="l" r="r" t="t"/>
              <a:pathLst>
                <a:path extrusionOk="0" h="158877" w="442150">
                  <a:moveTo>
                    <a:pt x="442150" y="119729"/>
                  </a:moveTo>
                  <a:lnTo>
                    <a:pt x="424339" y="158877"/>
                  </a:lnTo>
                  <a:lnTo>
                    <a:pt x="17716" y="158877"/>
                  </a:lnTo>
                  <a:lnTo>
                    <a:pt x="0" y="119729"/>
                  </a:lnTo>
                  <a:lnTo>
                    <a:pt x="173164" y="0"/>
                  </a:lnTo>
                  <a:lnTo>
                    <a:pt x="268986" y="0"/>
                  </a:lnTo>
                  <a:lnTo>
                    <a:pt x="442150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56"/>
            <p:cNvSpPr/>
            <p:nvPr/>
          </p:nvSpPr>
          <p:spPr>
            <a:xfrm>
              <a:off x="8419909" y="1363471"/>
              <a:ext cx="119919" cy="115442"/>
            </a:xfrm>
            <a:custGeom>
              <a:rect b="b" l="l" r="r" t="t"/>
              <a:pathLst>
                <a:path extrusionOk="0" h="115442" w="119919">
                  <a:moveTo>
                    <a:pt x="119920" y="0"/>
                  </a:moveTo>
                  <a:lnTo>
                    <a:pt x="107918" y="115443"/>
                  </a:lnTo>
                  <a:lnTo>
                    <a:pt x="12097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56"/>
            <p:cNvSpPr/>
            <p:nvPr/>
          </p:nvSpPr>
          <p:spPr>
            <a:xfrm>
              <a:off x="8258841" y="1598739"/>
              <a:ext cx="442054" cy="39052"/>
            </a:xfrm>
            <a:custGeom>
              <a:rect b="b" l="l" r="r" t="t"/>
              <a:pathLst>
                <a:path extrusionOk="0" h="39052" w="442054">
                  <a:moveTo>
                    <a:pt x="442055" y="0"/>
                  </a:moveTo>
                  <a:lnTo>
                    <a:pt x="424339" y="39052"/>
                  </a:lnTo>
                  <a:lnTo>
                    <a:pt x="17716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7C9C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2" name="Google Shape;482;p56"/>
          <p:cNvGrpSpPr/>
          <p:nvPr/>
        </p:nvGrpSpPr>
        <p:grpSpPr>
          <a:xfrm>
            <a:off x="219892" y="5714534"/>
            <a:ext cx="822960" cy="1016466"/>
            <a:chOff x="207076" y="3568667"/>
            <a:chExt cx="2476689" cy="3059048"/>
          </a:xfrm>
        </p:grpSpPr>
        <p:sp>
          <p:nvSpPr>
            <p:cNvPr id="483" name="Google Shape;483;p56"/>
            <p:cNvSpPr/>
            <p:nvPr/>
          </p:nvSpPr>
          <p:spPr>
            <a:xfrm>
              <a:off x="2424114" y="5988112"/>
              <a:ext cx="259651" cy="115442"/>
            </a:xfrm>
            <a:custGeom>
              <a:rect b="b" l="l" r="r" t="t"/>
              <a:pathLst>
                <a:path extrusionOk="0" h="115442" w="259651">
                  <a:moveTo>
                    <a:pt x="256985" y="111252"/>
                  </a:moveTo>
                  <a:lnTo>
                    <a:pt x="132017" y="113824"/>
                  </a:lnTo>
                  <a:lnTo>
                    <a:pt x="68580" y="114967"/>
                  </a:lnTo>
                  <a:cubicBezTo>
                    <a:pt x="47340" y="114967"/>
                    <a:pt x="26004" y="114967"/>
                    <a:pt x="4763" y="115443"/>
                  </a:cubicBezTo>
                  <a:lnTo>
                    <a:pt x="571" y="115443"/>
                  </a:lnTo>
                  <a:lnTo>
                    <a:pt x="571" y="111252"/>
                  </a:lnTo>
                  <a:lnTo>
                    <a:pt x="0" y="4858"/>
                  </a:lnTo>
                  <a:lnTo>
                    <a:pt x="0" y="0"/>
                  </a:lnTo>
                  <a:lnTo>
                    <a:pt x="4763" y="0"/>
                  </a:lnTo>
                  <a:lnTo>
                    <a:pt x="130874" y="571"/>
                  </a:lnTo>
                  <a:cubicBezTo>
                    <a:pt x="172974" y="571"/>
                    <a:pt x="214979" y="1619"/>
                    <a:pt x="256985" y="2096"/>
                  </a:cubicBezTo>
                  <a:lnTo>
                    <a:pt x="259652" y="2096"/>
                  </a:lnTo>
                  <a:lnTo>
                    <a:pt x="259652" y="4858"/>
                  </a:lnTo>
                  <a:cubicBezTo>
                    <a:pt x="259652" y="22860"/>
                    <a:pt x="258795" y="40862"/>
                    <a:pt x="258319" y="58674"/>
                  </a:cubicBezTo>
                  <a:close/>
                  <a:moveTo>
                    <a:pt x="256985" y="111252"/>
                  </a:moveTo>
                  <a:lnTo>
                    <a:pt x="255651" y="57341"/>
                  </a:lnTo>
                  <a:cubicBezTo>
                    <a:pt x="255651" y="39624"/>
                    <a:pt x="254604" y="22098"/>
                    <a:pt x="254413" y="4667"/>
                  </a:cubicBezTo>
                  <a:lnTo>
                    <a:pt x="256985" y="7239"/>
                  </a:lnTo>
                  <a:cubicBezTo>
                    <a:pt x="214979" y="7715"/>
                    <a:pt x="172974" y="8763"/>
                    <a:pt x="130874" y="8763"/>
                  </a:cubicBezTo>
                  <a:lnTo>
                    <a:pt x="4763" y="9335"/>
                  </a:lnTo>
                  <a:lnTo>
                    <a:pt x="9525" y="4667"/>
                  </a:lnTo>
                  <a:lnTo>
                    <a:pt x="9525" y="111252"/>
                  </a:lnTo>
                  <a:lnTo>
                    <a:pt x="5239" y="106966"/>
                  </a:lnTo>
                  <a:cubicBezTo>
                    <a:pt x="26004" y="106966"/>
                    <a:pt x="46768" y="106966"/>
                    <a:pt x="67628" y="106966"/>
                  </a:cubicBezTo>
                  <a:lnTo>
                    <a:pt x="130303" y="10810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4" name="Google Shape;484;p56"/>
            <p:cNvGrpSpPr/>
            <p:nvPr/>
          </p:nvGrpSpPr>
          <p:grpSpPr>
            <a:xfrm>
              <a:off x="207076" y="3568667"/>
              <a:ext cx="2350198" cy="3059048"/>
              <a:chOff x="7700010" y="1727803"/>
              <a:chExt cx="2350198" cy="3059048"/>
            </a:xfrm>
          </p:grpSpPr>
          <p:sp>
            <p:nvSpPr>
              <p:cNvPr id="485" name="Google Shape;485;p56"/>
              <p:cNvSpPr/>
              <p:nvPr/>
            </p:nvSpPr>
            <p:spPr>
              <a:xfrm>
                <a:off x="8181403" y="3120453"/>
                <a:ext cx="563689" cy="1666398"/>
              </a:xfrm>
              <a:custGeom>
                <a:rect b="b" l="l" r="r" t="t"/>
                <a:pathLst>
                  <a:path extrusionOk="0" h="1666398" w="563689">
                    <a:moveTo>
                      <a:pt x="59341" y="1666399"/>
                    </a:moveTo>
                    <a:lnTo>
                      <a:pt x="0" y="1666399"/>
                    </a:lnTo>
                    <a:lnTo>
                      <a:pt x="415861" y="0"/>
                    </a:lnTo>
                    <a:lnTo>
                      <a:pt x="563689" y="0"/>
                    </a:lnTo>
                    <a:lnTo>
                      <a:pt x="59341" y="1666399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56"/>
              <p:cNvSpPr/>
              <p:nvPr/>
            </p:nvSpPr>
            <p:spPr>
              <a:xfrm>
                <a:off x="8502300" y="3120453"/>
                <a:ext cx="242792" cy="380618"/>
              </a:xfrm>
              <a:custGeom>
                <a:rect b="b" l="l" r="r" t="t"/>
                <a:pathLst>
                  <a:path extrusionOk="0" h="380618" w="242792">
                    <a:moveTo>
                      <a:pt x="94964" y="0"/>
                    </a:moveTo>
                    <a:lnTo>
                      <a:pt x="242792" y="0"/>
                    </a:lnTo>
                    <a:lnTo>
                      <a:pt x="127635" y="380619"/>
                    </a:lnTo>
                    <a:lnTo>
                      <a:pt x="0" y="380619"/>
                    </a:lnTo>
                    <a:lnTo>
                      <a:pt x="9496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56"/>
              <p:cNvSpPr/>
              <p:nvPr/>
            </p:nvSpPr>
            <p:spPr>
              <a:xfrm>
                <a:off x="8757094" y="3120453"/>
                <a:ext cx="192023" cy="1577911"/>
              </a:xfrm>
              <a:custGeom>
                <a:rect b="b" l="l" r="r" t="t"/>
                <a:pathLst>
                  <a:path extrusionOk="0" h="1577911" w="192023">
                    <a:moveTo>
                      <a:pt x="59341" y="1577912"/>
                    </a:moveTo>
                    <a:lnTo>
                      <a:pt x="0" y="1577912"/>
                    </a:lnTo>
                    <a:lnTo>
                      <a:pt x="44196" y="0"/>
                    </a:lnTo>
                    <a:lnTo>
                      <a:pt x="192024" y="0"/>
                    </a:lnTo>
                    <a:lnTo>
                      <a:pt x="59341" y="1577912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56"/>
              <p:cNvSpPr/>
              <p:nvPr/>
            </p:nvSpPr>
            <p:spPr>
              <a:xfrm>
                <a:off x="8790622" y="3120453"/>
                <a:ext cx="158495" cy="380618"/>
              </a:xfrm>
              <a:custGeom>
                <a:rect b="b" l="l" r="r" t="t"/>
                <a:pathLst>
                  <a:path extrusionOk="0" h="380618" w="158495">
                    <a:moveTo>
                      <a:pt x="10668" y="0"/>
                    </a:moveTo>
                    <a:lnTo>
                      <a:pt x="158496" y="0"/>
                    </a:lnTo>
                    <a:lnTo>
                      <a:pt x="126492" y="380619"/>
                    </a:lnTo>
                    <a:lnTo>
                      <a:pt x="0" y="380619"/>
                    </a:lnTo>
                    <a:lnTo>
                      <a:pt x="1066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56"/>
              <p:cNvSpPr/>
              <p:nvPr/>
            </p:nvSpPr>
            <p:spPr>
              <a:xfrm>
                <a:off x="8978741" y="3120453"/>
                <a:ext cx="475297" cy="1666398"/>
              </a:xfrm>
              <a:custGeom>
                <a:rect b="b" l="l" r="r" t="t"/>
                <a:pathLst>
                  <a:path extrusionOk="0" h="1666398" w="475297">
                    <a:moveTo>
                      <a:pt x="415957" y="1666399"/>
                    </a:moveTo>
                    <a:lnTo>
                      <a:pt x="475297" y="1666399"/>
                    </a:lnTo>
                    <a:lnTo>
                      <a:pt x="147828" y="0"/>
                    </a:lnTo>
                    <a:lnTo>
                      <a:pt x="0" y="0"/>
                    </a:lnTo>
                    <a:lnTo>
                      <a:pt x="415957" y="1666399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56"/>
              <p:cNvSpPr/>
              <p:nvPr/>
            </p:nvSpPr>
            <p:spPr>
              <a:xfrm>
                <a:off x="8978741" y="3120453"/>
                <a:ext cx="222694" cy="380618"/>
              </a:xfrm>
              <a:custGeom>
                <a:rect b="b" l="l" r="r" t="t"/>
                <a:pathLst>
                  <a:path extrusionOk="0" h="380618" w="222694">
                    <a:moveTo>
                      <a:pt x="222695" y="380619"/>
                    </a:moveTo>
                    <a:lnTo>
                      <a:pt x="94964" y="380619"/>
                    </a:lnTo>
                    <a:lnTo>
                      <a:pt x="0" y="0"/>
                    </a:lnTo>
                    <a:lnTo>
                      <a:pt x="147923" y="0"/>
                    </a:lnTo>
                    <a:lnTo>
                      <a:pt x="222695" y="38061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56"/>
              <p:cNvSpPr/>
              <p:nvPr/>
            </p:nvSpPr>
            <p:spPr>
              <a:xfrm>
                <a:off x="8410003" y="4072953"/>
                <a:ext cx="862964" cy="32575"/>
              </a:xfrm>
              <a:custGeom>
                <a:rect b="b" l="l" r="r" t="t"/>
                <a:pathLst>
                  <a:path extrusionOk="0" h="32575" w="862964">
                    <a:moveTo>
                      <a:pt x="0" y="0"/>
                    </a:moveTo>
                    <a:lnTo>
                      <a:pt x="862965" y="0"/>
                    </a:lnTo>
                    <a:lnTo>
                      <a:pt x="862965" y="32576"/>
                    </a:lnTo>
                    <a:lnTo>
                      <a:pt x="0" y="32576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56"/>
              <p:cNvSpPr/>
              <p:nvPr/>
            </p:nvSpPr>
            <p:spPr>
              <a:xfrm>
                <a:off x="7780210" y="1792096"/>
                <a:ext cx="2189797" cy="1615820"/>
              </a:xfrm>
              <a:custGeom>
                <a:rect b="b" l="l" r="r" t="t"/>
                <a:pathLst>
                  <a:path extrusionOk="0" h="1615820" w="2189797">
                    <a:moveTo>
                      <a:pt x="0" y="0"/>
                    </a:moveTo>
                    <a:lnTo>
                      <a:pt x="2189798" y="0"/>
                    </a:lnTo>
                    <a:lnTo>
                      <a:pt x="2189798" y="1615821"/>
                    </a:lnTo>
                    <a:lnTo>
                      <a:pt x="0" y="161582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56"/>
              <p:cNvSpPr/>
              <p:nvPr/>
            </p:nvSpPr>
            <p:spPr>
              <a:xfrm>
                <a:off x="7700010" y="1727803"/>
                <a:ext cx="2350198" cy="119729"/>
              </a:xfrm>
              <a:custGeom>
                <a:rect b="b" l="l" r="r" t="t"/>
                <a:pathLst>
                  <a:path extrusionOk="0" h="119729" w="2350198">
                    <a:moveTo>
                      <a:pt x="0" y="0"/>
                    </a:moveTo>
                    <a:lnTo>
                      <a:pt x="2350199" y="0"/>
                    </a:lnTo>
                    <a:lnTo>
                      <a:pt x="2350199" y="119729"/>
                    </a:lnTo>
                    <a:lnTo>
                      <a:pt x="0" y="119729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56"/>
              <p:cNvSpPr/>
              <p:nvPr/>
            </p:nvSpPr>
            <p:spPr>
              <a:xfrm>
                <a:off x="8424672" y="1974786"/>
                <a:ext cx="900874" cy="20002"/>
              </a:xfrm>
              <a:custGeom>
                <a:rect b="b" l="l" r="r" t="t"/>
                <a:pathLst>
                  <a:path extrusionOk="0" h="20002" w="900874">
                    <a:moveTo>
                      <a:pt x="0" y="0"/>
                    </a:moveTo>
                    <a:lnTo>
                      <a:pt x="900875" y="0"/>
                    </a:lnTo>
                    <a:lnTo>
                      <a:pt x="900875" y="20003"/>
                    </a:lnTo>
                    <a:lnTo>
                      <a:pt x="0" y="20003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56"/>
              <p:cNvSpPr/>
              <p:nvPr/>
            </p:nvSpPr>
            <p:spPr>
              <a:xfrm>
                <a:off x="8578691" y="2016505"/>
                <a:ext cx="592836" cy="20002"/>
              </a:xfrm>
              <a:custGeom>
                <a:rect b="b" l="l" r="r" t="t"/>
                <a:pathLst>
                  <a:path extrusionOk="0" h="20002" w="592836">
                    <a:moveTo>
                      <a:pt x="0" y="0"/>
                    </a:moveTo>
                    <a:lnTo>
                      <a:pt x="592836" y="0"/>
                    </a:lnTo>
                    <a:lnTo>
                      <a:pt x="592836" y="20002"/>
                    </a:lnTo>
                    <a:lnTo>
                      <a:pt x="0" y="20002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56"/>
              <p:cNvSpPr/>
              <p:nvPr/>
            </p:nvSpPr>
            <p:spPr>
              <a:xfrm rot="-5400000">
                <a:off x="8133873" y="2000884"/>
                <a:ext cx="522541" cy="804671"/>
              </a:xfrm>
              <a:custGeom>
                <a:rect b="b" l="l" r="r" t="t"/>
                <a:pathLst>
                  <a:path extrusionOk="0" h="804671" w="522541">
                    <a:moveTo>
                      <a:pt x="0" y="0"/>
                    </a:moveTo>
                    <a:lnTo>
                      <a:pt x="522541" y="0"/>
                    </a:lnTo>
                    <a:lnTo>
                      <a:pt x="522541" y="804672"/>
                    </a:lnTo>
                    <a:lnTo>
                      <a:pt x="0" y="804672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56"/>
              <p:cNvSpPr/>
              <p:nvPr/>
            </p:nvSpPr>
            <p:spPr>
              <a:xfrm rot="-5400000">
                <a:off x="7818167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56"/>
              <p:cNvSpPr/>
              <p:nvPr/>
            </p:nvSpPr>
            <p:spPr>
              <a:xfrm rot="-5400000">
                <a:off x="7932181" y="2496708"/>
                <a:ext cx="238791" cy="41338"/>
              </a:xfrm>
              <a:custGeom>
                <a:rect b="b" l="l" r="r" t="t"/>
                <a:pathLst>
                  <a:path extrusionOk="0" h="41338" w="238791">
                    <a:moveTo>
                      <a:pt x="0" y="0"/>
                    </a:moveTo>
                    <a:lnTo>
                      <a:pt x="238792" y="0"/>
                    </a:lnTo>
                    <a:lnTo>
                      <a:pt x="238792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56"/>
              <p:cNvSpPr/>
              <p:nvPr/>
            </p:nvSpPr>
            <p:spPr>
              <a:xfrm rot="-5400000">
                <a:off x="7894462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56"/>
              <p:cNvSpPr/>
              <p:nvPr/>
            </p:nvSpPr>
            <p:spPr>
              <a:xfrm rot="-5400000">
                <a:off x="7943564" y="2431700"/>
                <a:ext cx="368808" cy="41338"/>
              </a:xfrm>
              <a:custGeom>
                <a:rect b="b" l="l" r="r" t="t"/>
                <a:pathLst>
                  <a:path extrusionOk="0" h="41338" w="368808">
                    <a:moveTo>
                      <a:pt x="0" y="0"/>
                    </a:moveTo>
                    <a:lnTo>
                      <a:pt x="368808" y="0"/>
                    </a:lnTo>
                    <a:lnTo>
                      <a:pt x="368808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56"/>
              <p:cNvSpPr/>
              <p:nvPr/>
            </p:nvSpPr>
            <p:spPr>
              <a:xfrm rot="-5400000">
                <a:off x="7970853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56"/>
              <p:cNvSpPr/>
              <p:nvPr/>
            </p:nvSpPr>
            <p:spPr>
              <a:xfrm rot="-5400000">
                <a:off x="8055816" y="2467657"/>
                <a:ext cx="296894" cy="41338"/>
              </a:xfrm>
              <a:custGeom>
                <a:rect b="b" l="l" r="r" t="t"/>
                <a:pathLst>
                  <a:path extrusionOk="0" h="41338" w="296894">
                    <a:moveTo>
                      <a:pt x="0" y="0"/>
                    </a:moveTo>
                    <a:lnTo>
                      <a:pt x="296894" y="0"/>
                    </a:lnTo>
                    <a:lnTo>
                      <a:pt x="296894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56"/>
              <p:cNvSpPr/>
              <p:nvPr/>
            </p:nvSpPr>
            <p:spPr>
              <a:xfrm rot="-5400000">
                <a:off x="8047148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56"/>
              <p:cNvSpPr/>
              <p:nvPr/>
            </p:nvSpPr>
            <p:spPr>
              <a:xfrm rot="-5400000">
                <a:off x="8206454" y="2541904"/>
                <a:ext cx="148399" cy="41338"/>
              </a:xfrm>
              <a:custGeom>
                <a:rect b="b" l="l" r="r" t="t"/>
                <a:pathLst>
                  <a:path extrusionOk="0" h="41338" w="148399">
                    <a:moveTo>
                      <a:pt x="0" y="0"/>
                    </a:moveTo>
                    <a:lnTo>
                      <a:pt x="148399" y="0"/>
                    </a:lnTo>
                    <a:lnTo>
                      <a:pt x="148399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56"/>
              <p:cNvSpPr/>
              <p:nvPr/>
            </p:nvSpPr>
            <p:spPr>
              <a:xfrm rot="-5400000">
                <a:off x="8123539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56"/>
              <p:cNvSpPr/>
              <p:nvPr/>
            </p:nvSpPr>
            <p:spPr>
              <a:xfrm rot="-5400000">
                <a:off x="8155924" y="2415079"/>
                <a:ext cx="402050" cy="41338"/>
              </a:xfrm>
              <a:custGeom>
                <a:rect b="b" l="l" r="r" t="t"/>
                <a:pathLst>
                  <a:path extrusionOk="0" h="41338" w="402050">
                    <a:moveTo>
                      <a:pt x="0" y="0"/>
                    </a:moveTo>
                    <a:lnTo>
                      <a:pt x="402050" y="0"/>
                    </a:lnTo>
                    <a:lnTo>
                      <a:pt x="402050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56"/>
              <p:cNvSpPr/>
              <p:nvPr/>
            </p:nvSpPr>
            <p:spPr>
              <a:xfrm rot="-5400000">
                <a:off x="8199834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56"/>
              <p:cNvSpPr/>
              <p:nvPr/>
            </p:nvSpPr>
            <p:spPr>
              <a:xfrm rot="-5400000">
                <a:off x="8248935" y="2431700"/>
                <a:ext cx="368808" cy="41338"/>
              </a:xfrm>
              <a:custGeom>
                <a:rect b="b" l="l" r="r" t="t"/>
                <a:pathLst>
                  <a:path extrusionOk="0" h="41338" w="368808">
                    <a:moveTo>
                      <a:pt x="0" y="0"/>
                    </a:moveTo>
                    <a:lnTo>
                      <a:pt x="368808" y="0"/>
                    </a:lnTo>
                    <a:lnTo>
                      <a:pt x="368808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56"/>
              <p:cNvSpPr/>
              <p:nvPr/>
            </p:nvSpPr>
            <p:spPr>
              <a:xfrm rot="-5400000">
                <a:off x="8276224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56"/>
              <p:cNvSpPr/>
              <p:nvPr/>
            </p:nvSpPr>
            <p:spPr>
              <a:xfrm rot="-5400000">
                <a:off x="8361187" y="2467657"/>
                <a:ext cx="296894" cy="41338"/>
              </a:xfrm>
              <a:custGeom>
                <a:rect b="b" l="l" r="r" t="t"/>
                <a:pathLst>
                  <a:path extrusionOk="0" h="41338" w="296894">
                    <a:moveTo>
                      <a:pt x="0" y="0"/>
                    </a:moveTo>
                    <a:lnTo>
                      <a:pt x="296894" y="0"/>
                    </a:lnTo>
                    <a:lnTo>
                      <a:pt x="296894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56"/>
              <p:cNvSpPr/>
              <p:nvPr/>
            </p:nvSpPr>
            <p:spPr>
              <a:xfrm rot="-5400000">
                <a:off x="8352520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56"/>
              <p:cNvSpPr/>
              <p:nvPr/>
            </p:nvSpPr>
            <p:spPr>
              <a:xfrm rot="-5400000">
                <a:off x="8401621" y="2431700"/>
                <a:ext cx="368807" cy="41338"/>
              </a:xfrm>
              <a:custGeom>
                <a:rect b="b" l="l" r="r" t="t"/>
                <a:pathLst>
                  <a:path extrusionOk="0" h="41338" w="368807">
                    <a:moveTo>
                      <a:pt x="0" y="0"/>
                    </a:moveTo>
                    <a:lnTo>
                      <a:pt x="368808" y="0"/>
                    </a:lnTo>
                    <a:lnTo>
                      <a:pt x="368808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56"/>
              <p:cNvSpPr/>
              <p:nvPr/>
            </p:nvSpPr>
            <p:spPr>
              <a:xfrm rot="-5400000">
                <a:off x="8428910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56"/>
              <p:cNvSpPr/>
              <p:nvPr/>
            </p:nvSpPr>
            <p:spPr>
              <a:xfrm rot="-5400000">
                <a:off x="8588121" y="2541904"/>
                <a:ext cx="148399" cy="41338"/>
              </a:xfrm>
              <a:custGeom>
                <a:rect b="b" l="l" r="r" t="t"/>
                <a:pathLst>
                  <a:path extrusionOk="0" h="41338" w="148399">
                    <a:moveTo>
                      <a:pt x="0" y="0"/>
                    </a:moveTo>
                    <a:lnTo>
                      <a:pt x="148400" y="0"/>
                    </a:lnTo>
                    <a:lnTo>
                      <a:pt x="148400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56"/>
              <p:cNvSpPr/>
              <p:nvPr/>
            </p:nvSpPr>
            <p:spPr>
              <a:xfrm rot="-5400000">
                <a:off x="8505205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56"/>
              <p:cNvSpPr/>
              <p:nvPr/>
            </p:nvSpPr>
            <p:spPr>
              <a:xfrm rot="-5400000">
                <a:off x="8590264" y="2467562"/>
                <a:ext cx="296894" cy="41338"/>
              </a:xfrm>
              <a:custGeom>
                <a:rect b="b" l="l" r="r" t="t"/>
                <a:pathLst>
                  <a:path extrusionOk="0" h="41338" w="296894">
                    <a:moveTo>
                      <a:pt x="0" y="0"/>
                    </a:moveTo>
                    <a:lnTo>
                      <a:pt x="296894" y="0"/>
                    </a:lnTo>
                    <a:lnTo>
                      <a:pt x="296894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56"/>
              <p:cNvSpPr/>
              <p:nvPr/>
            </p:nvSpPr>
            <p:spPr>
              <a:xfrm>
                <a:off x="7993284" y="2724689"/>
                <a:ext cx="50482" cy="50482"/>
              </a:xfrm>
              <a:custGeom>
                <a:rect b="b" l="l" r="r" t="t"/>
                <a:pathLst>
                  <a:path extrusionOk="0" h="50482" w="50482">
                    <a:moveTo>
                      <a:pt x="0" y="0"/>
                    </a:moveTo>
                    <a:lnTo>
                      <a:pt x="50482" y="0"/>
                    </a:lnTo>
                    <a:lnTo>
                      <a:pt x="50482" y="50483"/>
                    </a:lnTo>
                    <a:lnTo>
                      <a:pt x="0" y="5048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56"/>
              <p:cNvSpPr/>
              <p:nvPr/>
            </p:nvSpPr>
            <p:spPr>
              <a:xfrm>
                <a:off x="8078914" y="2724689"/>
                <a:ext cx="553116" cy="14954"/>
              </a:xfrm>
              <a:custGeom>
                <a:rect b="b" l="l" r="r" t="t"/>
                <a:pathLst>
                  <a:path extrusionOk="0" h="14954" w="553116">
                    <a:moveTo>
                      <a:pt x="0" y="0"/>
                    </a:moveTo>
                    <a:lnTo>
                      <a:pt x="553117" y="0"/>
                    </a:lnTo>
                    <a:lnTo>
                      <a:pt x="553117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56"/>
              <p:cNvSpPr/>
              <p:nvPr/>
            </p:nvSpPr>
            <p:spPr>
              <a:xfrm>
                <a:off x="8078914" y="2760217"/>
                <a:ext cx="357377" cy="14954"/>
              </a:xfrm>
              <a:custGeom>
                <a:rect b="b" l="l" r="r" t="t"/>
                <a:pathLst>
                  <a:path extrusionOk="0" h="14954" w="357377">
                    <a:moveTo>
                      <a:pt x="0" y="0"/>
                    </a:moveTo>
                    <a:lnTo>
                      <a:pt x="357378" y="0"/>
                    </a:lnTo>
                    <a:lnTo>
                      <a:pt x="357378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56"/>
              <p:cNvSpPr/>
              <p:nvPr/>
            </p:nvSpPr>
            <p:spPr>
              <a:xfrm>
                <a:off x="7993284" y="3114833"/>
                <a:ext cx="50482" cy="50482"/>
              </a:xfrm>
              <a:custGeom>
                <a:rect b="b" l="l" r="r" t="t"/>
                <a:pathLst>
                  <a:path extrusionOk="0" h="50482" w="50482">
                    <a:moveTo>
                      <a:pt x="0" y="0"/>
                    </a:moveTo>
                    <a:lnTo>
                      <a:pt x="50482" y="0"/>
                    </a:lnTo>
                    <a:lnTo>
                      <a:pt x="50482" y="50483"/>
                    </a:lnTo>
                    <a:lnTo>
                      <a:pt x="0" y="5048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56"/>
              <p:cNvSpPr/>
              <p:nvPr/>
            </p:nvSpPr>
            <p:spPr>
              <a:xfrm>
                <a:off x="8078914" y="3114833"/>
                <a:ext cx="272034" cy="14954"/>
              </a:xfrm>
              <a:custGeom>
                <a:rect b="b" l="l" r="r" t="t"/>
                <a:pathLst>
                  <a:path extrusionOk="0" h="14954" w="272034">
                    <a:moveTo>
                      <a:pt x="0" y="0"/>
                    </a:moveTo>
                    <a:lnTo>
                      <a:pt x="272034" y="0"/>
                    </a:lnTo>
                    <a:lnTo>
                      <a:pt x="272034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56"/>
              <p:cNvSpPr/>
              <p:nvPr/>
            </p:nvSpPr>
            <p:spPr>
              <a:xfrm>
                <a:off x="8078914" y="3150361"/>
                <a:ext cx="357377" cy="14954"/>
              </a:xfrm>
              <a:custGeom>
                <a:rect b="b" l="l" r="r" t="t"/>
                <a:pathLst>
                  <a:path extrusionOk="0" h="14954" w="357377">
                    <a:moveTo>
                      <a:pt x="0" y="0"/>
                    </a:moveTo>
                    <a:lnTo>
                      <a:pt x="357378" y="0"/>
                    </a:lnTo>
                    <a:lnTo>
                      <a:pt x="357378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56"/>
              <p:cNvSpPr/>
              <p:nvPr/>
            </p:nvSpPr>
            <p:spPr>
              <a:xfrm>
                <a:off x="7993284" y="3210464"/>
                <a:ext cx="50482" cy="50482"/>
              </a:xfrm>
              <a:custGeom>
                <a:rect b="b" l="l" r="r" t="t"/>
                <a:pathLst>
                  <a:path extrusionOk="0" h="50482" w="50482">
                    <a:moveTo>
                      <a:pt x="0" y="0"/>
                    </a:moveTo>
                    <a:lnTo>
                      <a:pt x="50482" y="0"/>
                    </a:lnTo>
                    <a:lnTo>
                      <a:pt x="50482" y="50483"/>
                    </a:lnTo>
                    <a:lnTo>
                      <a:pt x="0" y="5048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56"/>
              <p:cNvSpPr/>
              <p:nvPr/>
            </p:nvSpPr>
            <p:spPr>
              <a:xfrm>
                <a:off x="8078914" y="3210464"/>
                <a:ext cx="206692" cy="14954"/>
              </a:xfrm>
              <a:custGeom>
                <a:rect b="b" l="l" r="r" t="t"/>
                <a:pathLst>
                  <a:path extrusionOk="0" h="14954" w="206692">
                    <a:moveTo>
                      <a:pt x="0" y="0"/>
                    </a:moveTo>
                    <a:lnTo>
                      <a:pt x="206693" y="0"/>
                    </a:lnTo>
                    <a:lnTo>
                      <a:pt x="206693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56"/>
              <p:cNvSpPr/>
              <p:nvPr/>
            </p:nvSpPr>
            <p:spPr>
              <a:xfrm>
                <a:off x="8078914" y="3246088"/>
                <a:ext cx="357377" cy="14954"/>
              </a:xfrm>
              <a:custGeom>
                <a:rect b="b" l="l" r="r" t="t"/>
                <a:pathLst>
                  <a:path extrusionOk="0" h="14954" w="357377">
                    <a:moveTo>
                      <a:pt x="0" y="0"/>
                    </a:moveTo>
                    <a:lnTo>
                      <a:pt x="357378" y="0"/>
                    </a:lnTo>
                    <a:lnTo>
                      <a:pt x="357378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56"/>
              <p:cNvSpPr/>
              <p:nvPr/>
            </p:nvSpPr>
            <p:spPr>
              <a:xfrm>
                <a:off x="9055512" y="2905188"/>
                <a:ext cx="70961" cy="360521"/>
              </a:xfrm>
              <a:custGeom>
                <a:rect b="b" l="l" r="r" t="t"/>
                <a:pathLst>
                  <a:path extrusionOk="0" h="360521" w="70961">
                    <a:moveTo>
                      <a:pt x="0" y="0"/>
                    </a:moveTo>
                    <a:lnTo>
                      <a:pt x="70962" y="0"/>
                    </a:lnTo>
                    <a:lnTo>
                      <a:pt x="70962" y="360521"/>
                    </a:lnTo>
                    <a:lnTo>
                      <a:pt x="0" y="360521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56"/>
              <p:cNvSpPr/>
              <p:nvPr/>
            </p:nvSpPr>
            <p:spPr>
              <a:xfrm>
                <a:off x="9177528" y="2965100"/>
                <a:ext cx="70961" cy="300609"/>
              </a:xfrm>
              <a:custGeom>
                <a:rect b="b" l="l" r="r" t="t"/>
                <a:pathLst>
                  <a:path extrusionOk="0" h="300609" w="70961">
                    <a:moveTo>
                      <a:pt x="0" y="0"/>
                    </a:moveTo>
                    <a:lnTo>
                      <a:pt x="70962" y="0"/>
                    </a:lnTo>
                    <a:lnTo>
                      <a:pt x="70962" y="300609"/>
                    </a:lnTo>
                    <a:lnTo>
                      <a:pt x="0" y="300609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56"/>
              <p:cNvSpPr/>
              <p:nvPr/>
            </p:nvSpPr>
            <p:spPr>
              <a:xfrm>
                <a:off x="9299448" y="3074447"/>
                <a:ext cx="70961" cy="191357"/>
              </a:xfrm>
              <a:custGeom>
                <a:rect b="b" l="l" r="r" t="t"/>
                <a:pathLst>
                  <a:path extrusionOk="0" h="191357" w="70961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191357"/>
                    </a:lnTo>
                    <a:lnTo>
                      <a:pt x="0" y="191357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56"/>
              <p:cNvSpPr/>
              <p:nvPr/>
            </p:nvSpPr>
            <p:spPr>
              <a:xfrm>
                <a:off x="9421368" y="2959861"/>
                <a:ext cx="70961" cy="305847"/>
              </a:xfrm>
              <a:custGeom>
                <a:rect b="b" l="l" r="r" t="t"/>
                <a:pathLst>
                  <a:path extrusionOk="0" h="305847" w="70961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305848"/>
                    </a:lnTo>
                    <a:lnTo>
                      <a:pt x="0" y="30584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56"/>
              <p:cNvSpPr/>
              <p:nvPr/>
            </p:nvSpPr>
            <p:spPr>
              <a:xfrm>
                <a:off x="9543288" y="3010153"/>
                <a:ext cx="70961" cy="255651"/>
              </a:xfrm>
              <a:custGeom>
                <a:rect b="b" l="l" r="r" t="t"/>
                <a:pathLst>
                  <a:path extrusionOk="0" h="255651" w="70961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255651"/>
                    </a:lnTo>
                    <a:lnTo>
                      <a:pt x="0" y="255651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56"/>
              <p:cNvSpPr/>
              <p:nvPr/>
            </p:nvSpPr>
            <p:spPr>
              <a:xfrm>
                <a:off x="9665208" y="2854991"/>
                <a:ext cx="70961" cy="410813"/>
              </a:xfrm>
              <a:custGeom>
                <a:rect b="b" l="l" r="r" t="t"/>
                <a:pathLst>
                  <a:path extrusionOk="0" h="410813" w="70961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410813"/>
                    </a:lnTo>
                    <a:lnTo>
                      <a:pt x="0" y="41081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56"/>
              <p:cNvSpPr/>
              <p:nvPr/>
            </p:nvSpPr>
            <p:spPr>
              <a:xfrm>
                <a:off x="9012269" y="2829940"/>
                <a:ext cx="790003" cy="436435"/>
              </a:xfrm>
              <a:custGeom>
                <a:rect b="b" l="l" r="r" t="t"/>
                <a:pathLst>
                  <a:path extrusionOk="0" h="436435" w="790003">
                    <a:moveTo>
                      <a:pt x="2191" y="0"/>
                    </a:moveTo>
                    <a:lnTo>
                      <a:pt x="2953" y="108966"/>
                    </a:lnTo>
                    <a:lnTo>
                      <a:pt x="2953" y="217932"/>
                    </a:lnTo>
                    <a:lnTo>
                      <a:pt x="3524" y="435769"/>
                    </a:lnTo>
                    <a:lnTo>
                      <a:pt x="1810" y="433959"/>
                    </a:lnTo>
                    <a:cubicBezTo>
                      <a:pt x="174117" y="433483"/>
                      <a:pt x="346424" y="433959"/>
                      <a:pt x="518732" y="433959"/>
                    </a:cubicBezTo>
                    <a:lnTo>
                      <a:pt x="662464" y="433959"/>
                    </a:lnTo>
                    <a:lnTo>
                      <a:pt x="790004" y="435007"/>
                    </a:lnTo>
                    <a:lnTo>
                      <a:pt x="662464" y="436055"/>
                    </a:lnTo>
                    <a:lnTo>
                      <a:pt x="518732" y="436055"/>
                    </a:lnTo>
                    <a:cubicBezTo>
                      <a:pt x="346424" y="436055"/>
                      <a:pt x="174117" y="436912"/>
                      <a:pt x="1810" y="436055"/>
                    </a:cubicBezTo>
                    <a:lnTo>
                      <a:pt x="0" y="436055"/>
                    </a:lnTo>
                    <a:lnTo>
                      <a:pt x="0" y="434245"/>
                    </a:lnTo>
                    <a:lnTo>
                      <a:pt x="571" y="216408"/>
                    </a:lnTo>
                    <a:lnTo>
                      <a:pt x="571" y="107442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56"/>
              <p:cNvSpPr/>
              <p:nvPr/>
            </p:nvSpPr>
            <p:spPr>
              <a:xfrm>
                <a:off x="8998743" y="2852976"/>
                <a:ext cx="31337" cy="4015"/>
              </a:xfrm>
              <a:custGeom>
                <a:rect b="b" l="l" r="r" t="t"/>
                <a:pathLst>
                  <a:path extrusionOk="0" h="4015" w="31337">
                    <a:moveTo>
                      <a:pt x="0" y="2015"/>
                    </a:moveTo>
                    <a:cubicBezTo>
                      <a:pt x="5117" y="602"/>
                      <a:pt x="10409" y="-71"/>
                      <a:pt x="15716" y="15"/>
                    </a:cubicBezTo>
                    <a:cubicBezTo>
                      <a:pt x="20995" y="-112"/>
                      <a:pt x="26262" y="562"/>
                      <a:pt x="31338" y="2015"/>
                    </a:cubicBezTo>
                    <a:cubicBezTo>
                      <a:pt x="21062" y="4682"/>
                      <a:pt x="10276" y="4682"/>
                      <a:pt x="1" y="2015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56"/>
              <p:cNvSpPr/>
              <p:nvPr/>
            </p:nvSpPr>
            <p:spPr>
              <a:xfrm>
                <a:off x="8998743" y="2896219"/>
                <a:ext cx="31337" cy="4015"/>
              </a:xfrm>
              <a:custGeom>
                <a:rect b="b" l="l" r="r" t="t"/>
                <a:pathLst>
                  <a:path extrusionOk="0" h="4015" w="31337">
                    <a:moveTo>
                      <a:pt x="0" y="2015"/>
                    </a:moveTo>
                    <a:cubicBezTo>
                      <a:pt x="5117" y="602"/>
                      <a:pt x="10409" y="-71"/>
                      <a:pt x="15716" y="15"/>
                    </a:cubicBezTo>
                    <a:cubicBezTo>
                      <a:pt x="20995" y="-112"/>
                      <a:pt x="26262" y="562"/>
                      <a:pt x="31338" y="2015"/>
                    </a:cubicBezTo>
                    <a:cubicBezTo>
                      <a:pt x="21062" y="4682"/>
                      <a:pt x="10276" y="4682"/>
                      <a:pt x="1" y="2015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56"/>
              <p:cNvSpPr/>
              <p:nvPr/>
            </p:nvSpPr>
            <p:spPr>
              <a:xfrm>
                <a:off x="8998743" y="2939462"/>
                <a:ext cx="31337" cy="4015"/>
              </a:xfrm>
              <a:custGeom>
                <a:rect b="b" l="l" r="r" t="t"/>
                <a:pathLst>
                  <a:path extrusionOk="0" h="4015" w="31337">
                    <a:moveTo>
                      <a:pt x="0" y="2015"/>
                    </a:moveTo>
                    <a:cubicBezTo>
                      <a:pt x="5117" y="602"/>
                      <a:pt x="10409" y="-71"/>
                      <a:pt x="15716" y="15"/>
                    </a:cubicBezTo>
                    <a:cubicBezTo>
                      <a:pt x="20995" y="-112"/>
                      <a:pt x="26262" y="562"/>
                      <a:pt x="31338" y="2015"/>
                    </a:cubicBezTo>
                    <a:cubicBezTo>
                      <a:pt x="21062" y="4682"/>
                      <a:pt x="10276" y="4682"/>
                      <a:pt x="1" y="2015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56"/>
              <p:cNvSpPr/>
              <p:nvPr/>
            </p:nvSpPr>
            <p:spPr>
              <a:xfrm>
                <a:off x="8998743" y="2982722"/>
                <a:ext cx="31337" cy="4006"/>
              </a:xfrm>
              <a:custGeom>
                <a:rect b="b" l="l" r="r" t="t"/>
                <a:pathLst>
                  <a:path extrusionOk="0" h="4006" w="31337">
                    <a:moveTo>
                      <a:pt x="1" y="2000"/>
                    </a:moveTo>
                    <a:cubicBezTo>
                      <a:pt x="10276" y="-667"/>
                      <a:pt x="21062" y="-667"/>
                      <a:pt x="31338" y="2000"/>
                    </a:cubicBezTo>
                    <a:cubicBezTo>
                      <a:pt x="26252" y="3406"/>
                      <a:pt x="20992" y="4080"/>
                      <a:pt x="15716" y="4000"/>
                    </a:cubicBezTo>
                    <a:cubicBezTo>
                      <a:pt x="10412" y="4039"/>
                      <a:pt x="5126" y="3366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56"/>
              <p:cNvSpPr/>
              <p:nvPr/>
            </p:nvSpPr>
            <p:spPr>
              <a:xfrm>
                <a:off x="8998743" y="3026156"/>
                <a:ext cx="31337" cy="4006"/>
              </a:xfrm>
              <a:custGeom>
                <a:rect b="b" l="l" r="r" t="t"/>
                <a:pathLst>
                  <a:path extrusionOk="0" h="4006" w="31337">
                    <a:moveTo>
                      <a:pt x="1" y="2000"/>
                    </a:moveTo>
                    <a:cubicBezTo>
                      <a:pt x="10276" y="-667"/>
                      <a:pt x="21062" y="-667"/>
                      <a:pt x="31338" y="2000"/>
                    </a:cubicBezTo>
                    <a:cubicBezTo>
                      <a:pt x="26252" y="3406"/>
                      <a:pt x="20992" y="4080"/>
                      <a:pt x="15716" y="4000"/>
                    </a:cubicBezTo>
                    <a:cubicBezTo>
                      <a:pt x="10412" y="4039"/>
                      <a:pt x="5126" y="3366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56"/>
              <p:cNvSpPr/>
              <p:nvPr/>
            </p:nvSpPr>
            <p:spPr>
              <a:xfrm>
                <a:off x="8998743" y="3069202"/>
                <a:ext cx="31337" cy="4013"/>
              </a:xfrm>
              <a:custGeom>
                <a:rect b="b" l="l" r="r" t="t"/>
                <a:pathLst>
                  <a:path extrusionOk="0" h="4013" w="31337">
                    <a:moveTo>
                      <a:pt x="0" y="2007"/>
                    </a:moveTo>
                    <a:cubicBezTo>
                      <a:pt x="5126" y="641"/>
                      <a:pt x="10412" y="-32"/>
                      <a:pt x="15716" y="6"/>
                    </a:cubicBezTo>
                    <a:cubicBezTo>
                      <a:pt x="20992" y="-74"/>
                      <a:pt x="26252" y="600"/>
                      <a:pt x="31338" y="2007"/>
                    </a:cubicBezTo>
                    <a:cubicBezTo>
                      <a:pt x="26252" y="3413"/>
                      <a:pt x="20992" y="4087"/>
                      <a:pt x="15716" y="4007"/>
                    </a:cubicBezTo>
                    <a:cubicBezTo>
                      <a:pt x="10412" y="4046"/>
                      <a:pt x="5126" y="3373"/>
                      <a:pt x="0" y="2007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56"/>
              <p:cNvSpPr/>
              <p:nvPr/>
            </p:nvSpPr>
            <p:spPr>
              <a:xfrm>
                <a:off x="8998743" y="3112445"/>
                <a:ext cx="31337" cy="4006"/>
              </a:xfrm>
              <a:custGeom>
                <a:rect b="b" l="l" r="r" t="t"/>
                <a:pathLst>
                  <a:path extrusionOk="0" h="4006" w="31337">
                    <a:moveTo>
                      <a:pt x="0" y="2007"/>
                    </a:moveTo>
                    <a:cubicBezTo>
                      <a:pt x="5126" y="641"/>
                      <a:pt x="10412" y="-32"/>
                      <a:pt x="15716" y="6"/>
                    </a:cubicBezTo>
                    <a:cubicBezTo>
                      <a:pt x="20992" y="-74"/>
                      <a:pt x="26252" y="600"/>
                      <a:pt x="31338" y="2007"/>
                    </a:cubicBezTo>
                    <a:cubicBezTo>
                      <a:pt x="21062" y="4673"/>
                      <a:pt x="10276" y="4673"/>
                      <a:pt x="1" y="2007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56"/>
              <p:cNvSpPr/>
              <p:nvPr/>
            </p:nvSpPr>
            <p:spPr>
              <a:xfrm>
                <a:off x="8998743" y="3155696"/>
                <a:ext cx="31337" cy="3999"/>
              </a:xfrm>
              <a:custGeom>
                <a:rect b="b" l="l" r="r" t="t"/>
                <a:pathLst>
                  <a:path extrusionOk="0" h="3999" w="31337">
                    <a:moveTo>
                      <a:pt x="0" y="2000"/>
                    </a:moveTo>
                    <a:cubicBezTo>
                      <a:pt x="10276" y="-667"/>
                      <a:pt x="21062" y="-667"/>
                      <a:pt x="31337" y="2000"/>
                    </a:cubicBezTo>
                    <a:cubicBezTo>
                      <a:pt x="21062" y="4666"/>
                      <a:pt x="10276" y="4666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56"/>
              <p:cNvSpPr/>
              <p:nvPr/>
            </p:nvSpPr>
            <p:spPr>
              <a:xfrm>
                <a:off x="8998743" y="3198939"/>
                <a:ext cx="31337" cy="4015"/>
              </a:xfrm>
              <a:custGeom>
                <a:rect b="b" l="l" r="r" t="t"/>
                <a:pathLst>
                  <a:path extrusionOk="0" h="4015" w="31337">
                    <a:moveTo>
                      <a:pt x="1" y="2000"/>
                    </a:moveTo>
                    <a:cubicBezTo>
                      <a:pt x="10276" y="-667"/>
                      <a:pt x="21062" y="-667"/>
                      <a:pt x="31338" y="2000"/>
                    </a:cubicBezTo>
                    <a:cubicBezTo>
                      <a:pt x="26262" y="3453"/>
                      <a:pt x="20995" y="4127"/>
                      <a:pt x="15716" y="4000"/>
                    </a:cubicBezTo>
                    <a:cubicBezTo>
                      <a:pt x="10409" y="4086"/>
                      <a:pt x="5117" y="3413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56"/>
              <p:cNvSpPr/>
              <p:nvPr/>
            </p:nvSpPr>
            <p:spPr>
              <a:xfrm>
                <a:off x="9149429" y="2370073"/>
                <a:ext cx="213645" cy="196691"/>
              </a:xfrm>
              <a:custGeom>
                <a:rect b="b" l="l" r="r" t="t"/>
                <a:pathLst>
                  <a:path extrusionOk="0" h="196691" w="213645">
                    <a:moveTo>
                      <a:pt x="213646" y="0"/>
                    </a:moveTo>
                    <a:cubicBezTo>
                      <a:pt x="213617" y="85715"/>
                      <a:pt x="162406" y="163131"/>
                      <a:pt x="83534" y="19669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56"/>
              <p:cNvSpPr/>
              <p:nvPr/>
            </p:nvSpPr>
            <p:spPr>
              <a:xfrm>
                <a:off x="8908159" y="2142234"/>
                <a:ext cx="427197" cy="426532"/>
              </a:xfrm>
              <a:custGeom>
                <a:rect b="b" l="l" r="r" t="t"/>
                <a:pathLst>
                  <a:path extrusionOk="0" h="426532" w="427197">
                    <a:moveTo>
                      <a:pt x="213457" y="213171"/>
                    </a:moveTo>
                    <a:lnTo>
                      <a:pt x="296991" y="409672"/>
                    </a:lnTo>
                    <a:cubicBezTo>
                      <a:pt x="296991" y="409672"/>
                      <a:pt x="296991" y="409672"/>
                      <a:pt x="296991" y="409672"/>
                    </a:cubicBezTo>
                    <a:cubicBezTo>
                      <a:pt x="290514" y="412339"/>
                      <a:pt x="283942" y="414815"/>
                      <a:pt x="277369" y="416911"/>
                    </a:cubicBezTo>
                    <a:cubicBezTo>
                      <a:pt x="236051" y="429740"/>
                      <a:pt x="191815" y="429740"/>
                      <a:pt x="150496" y="416911"/>
                    </a:cubicBezTo>
                    <a:cubicBezTo>
                      <a:pt x="83279" y="396059"/>
                      <a:pt x="30609" y="343496"/>
                      <a:pt x="9622" y="276322"/>
                    </a:cubicBezTo>
                    <a:cubicBezTo>
                      <a:pt x="-3207" y="235004"/>
                      <a:pt x="-3207" y="190767"/>
                      <a:pt x="9622" y="149449"/>
                    </a:cubicBezTo>
                    <a:cubicBezTo>
                      <a:pt x="30617" y="82577"/>
                      <a:pt x="83144" y="30299"/>
                      <a:pt x="150115" y="9622"/>
                    </a:cubicBezTo>
                    <a:cubicBezTo>
                      <a:pt x="191433" y="-3207"/>
                      <a:pt x="235670" y="-3207"/>
                      <a:pt x="276988" y="9622"/>
                    </a:cubicBezTo>
                    <a:cubicBezTo>
                      <a:pt x="366339" y="37276"/>
                      <a:pt x="427244" y="119924"/>
                      <a:pt x="427198" y="213457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56"/>
              <p:cNvSpPr/>
              <p:nvPr/>
            </p:nvSpPr>
            <p:spPr>
              <a:xfrm>
                <a:off x="8908648" y="2141576"/>
                <a:ext cx="426994" cy="427214"/>
              </a:xfrm>
              <a:custGeom>
                <a:rect b="b" l="l" r="r" t="t"/>
                <a:pathLst>
                  <a:path extrusionOk="0" h="427214" w="426994">
                    <a:moveTo>
                      <a:pt x="212968" y="213829"/>
                    </a:moveTo>
                    <a:lnTo>
                      <a:pt x="296501" y="410330"/>
                    </a:lnTo>
                    <a:cubicBezTo>
                      <a:pt x="296501" y="410330"/>
                      <a:pt x="296501" y="410330"/>
                      <a:pt x="296501" y="410330"/>
                    </a:cubicBezTo>
                    <a:cubicBezTo>
                      <a:pt x="290024" y="412997"/>
                      <a:pt x="283452" y="415473"/>
                      <a:pt x="276880" y="417569"/>
                    </a:cubicBezTo>
                    <a:cubicBezTo>
                      <a:pt x="164235" y="452513"/>
                      <a:pt x="44590" y="389524"/>
                      <a:pt x="9646" y="276879"/>
                    </a:cubicBezTo>
                    <a:cubicBezTo>
                      <a:pt x="-25299" y="164234"/>
                      <a:pt x="37690" y="44590"/>
                      <a:pt x="150335" y="9645"/>
                    </a:cubicBezTo>
                    <a:cubicBezTo>
                      <a:pt x="262854" y="-25260"/>
                      <a:pt x="382386" y="37548"/>
                      <a:pt x="417469" y="150012"/>
                    </a:cubicBezTo>
                    <a:cubicBezTo>
                      <a:pt x="423800" y="170561"/>
                      <a:pt x="427011" y="191945"/>
                      <a:pt x="426994" y="213448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56"/>
              <p:cNvSpPr/>
              <p:nvPr/>
            </p:nvSpPr>
            <p:spPr>
              <a:xfrm>
                <a:off x="8907871" y="2141643"/>
                <a:ext cx="427105" cy="375781"/>
              </a:xfrm>
              <a:custGeom>
                <a:rect b="b" l="l" r="r" t="t"/>
                <a:pathLst>
                  <a:path extrusionOk="0" h="375781" w="427105">
                    <a:moveTo>
                      <a:pt x="213840" y="213857"/>
                    </a:moveTo>
                    <a:lnTo>
                      <a:pt x="74680" y="375782"/>
                    </a:lnTo>
                    <a:cubicBezTo>
                      <a:pt x="-14916" y="299083"/>
                      <a:pt x="-25371" y="164275"/>
                      <a:pt x="51327" y="74680"/>
                    </a:cubicBezTo>
                    <a:cubicBezTo>
                      <a:pt x="128025" y="-14916"/>
                      <a:pt x="262834" y="-25371"/>
                      <a:pt x="352429" y="51327"/>
                    </a:cubicBezTo>
                    <a:cubicBezTo>
                      <a:pt x="399903" y="91968"/>
                      <a:pt x="427193" y="151363"/>
                      <a:pt x="427105" y="213857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56"/>
              <p:cNvSpPr/>
              <p:nvPr/>
            </p:nvSpPr>
            <p:spPr>
              <a:xfrm>
                <a:off x="9111900" y="2435796"/>
                <a:ext cx="361187" cy="202691"/>
              </a:xfrm>
              <a:custGeom>
                <a:rect b="b" l="l" r="r" t="t"/>
                <a:pathLst>
                  <a:path extrusionOk="0" h="202691" w="361187">
                    <a:moveTo>
                      <a:pt x="361188" y="202692"/>
                    </a:moveTo>
                    <a:lnTo>
                      <a:pt x="199834" y="202692"/>
                    </a:lnTo>
                    <a:lnTo>
                      <a:pt x="0" y="2858"/>
                    </a:lnTo>
                    <a:lnTo>
                      <a:pt x="2953" y="0"/>
                    </a:lnTo>
                    <a:lnTo>
                      <a:pt x="201549" y="198596"/>
                    </a:lnTo>
                    <a:lnTo>
                      <a:pt x="361188" y="198596"/>
                    </a:lnTo>
                    <a:lnTo>
                      <a:pt x="361188" y="202692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56"/>
              <p:cNvSpPr/>
              <p:nvPr/>
            </p:nvSpPr>
            <p:spPr>
              <a:xfrm>
                <a:off x="9102185" y="2425985"/>
                <a:ext cx="22479" cy="22479"/>
              </a:xfrm>
              <a:custGeom>
                <a:rect b="b" l="l" r="r" t="t"/>
                <a:pathLst>
                  <a:path extrusionOk="0" h="22479" w="22479">
                    <a:moveTo>
                      <a:pt x="0" y="0"/>
                    </a:moveTo>
                    <a:lnTo>
                      <a:pt x="22479" y="0"/>
                    </a:lnTo>
                    <a:lnTo>
                      <a:pt x="22479" y="22479"/>
                    </a:lnTo>
                    <a:lnTo>
                      <a:pt x="0" y="2247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56"/>
              <p:cNvSpPr/>
              <p:nvPr/>
            </p:nvSpPr>
            <p:spPr>
              <a:xfrm>
                <a:off x="9204960" y="2394648"/>
                <a:ext cx="268128" cy="89249"/>
              </a:xfrm>
              <a:custGeom>
                <a:rect b="b" l="l" r="r" t="t"/>
                <a:pathLst>
                  <a:path extrusionOk="0" h="89249" w="268128">
                    <a:moveTo>
                      <a:pt x="268128" y="89249"/>
                    </a:moveTo>
                    <a:lnTo>
                      <a:pt x="86296" y="89249"/>
                    </a:lnTo>
                    <a:lnTo>
                      <a:pt x="0" y="2953"/>
                    </a:lnTo>
                    <a:lnTo>
                      <a:pt x="2953" y="0"/>
                    </a:lnTo>
                    <a:lnTo>
                      <a:pt x="88011" y="85153"/>
                    </a:lnTo>
                    <a:lnTo>
                      <a:pt x="268128" y="85153"/>
                    </a:lnTo>
                    <a:lnTo>
                      <a:pt x="268128" y="8924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56"/>
              <p:cNvSpPr/>
              <p:nvPr/>
            </p:nvSpPr>
            <p:spPr>
              <a:xfrm>
                <a:off x="9195149" y="2384932"/>
                <a:ext cx="22479" cy="22479"/>
              </a:xfrm>
              <a:custGeom>
                <a:rect b="b" l="l" r="r" t="t"/>
                <a:pathLst>
                  <a:path extrusionOk="0" h="22479" w="22479">
                    <a:moveTo>
                      <a:pt x="0" y="0"/>
                    </a:moveTo>
                    <a:lnTo>
                      <a:pt x="22479" y="0"/>
                    </a:lnTo>
                    <a:lnTo>
                      <a:pt x="22479" y="22479"/>
                    </a:lnTo>
                    <a:lnTo>
                      <a:pt x="0" y="2247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56"/>
              <p:cNvSpPr/>
              <p:nvPr/>
            </p:nvSpPr>
            <p:spPr>
              <a:xfrm>
                <a:off x="9198197" y="2330926"/>
                <a:ext cx="274891" cy="4095"/>
              </a:xfrm>
              <a:custGeom>
                <a:rect b="b" l="l" r="r" t="t"/>
                <a:pathLst>
                  <a:path extrusionOk="0" h="4095" w="274891">
                    <a:moveTo>
                      <a:pt x="0" y="0"/>
                    </a:moveTo>
                    <a:lnTo>
                      <a:pt x="274891" y="0"/>
                    </a:lnTo>
                    <a:lnTo>
                      <a:pt x="274891" y="4096"/>
                    </a:lnTo>
                    <a:lnTo>
                      <a:pt x="0" y="4096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56"/>
              <p:cNvSpPr/>
              <p:nvPr/>
            </p:nvSpPr>
            <p:spPr>
              <a:xfrm>
                <a:off x="9183909" y="2321782"/>
                <a:ext cx="22479" cy="22479"/>
              </a:xfrm>
              <a:custGeom>
                <a:rect b="b" l="l" r="r" t="t"/>
                <a:pathLst>
                  <a:path extrusionOk="0" h="22479" w="22479">
                    <a:moveTo>
                      <a:pt x="0" y="0"/>
                    </a:moveTo>
                    <a:lnTo>
                      <a:pt x="22479" y="0"/>
                    </a:lnTo>
                    <a:lnTo>
                      <a:pt x="22479" y="22479"/>
                    </a:lnTo>
                    <a:lnTo>
                      <a:pt x="0" y="2247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56"/>
              <p:cNvSpPr/>
              <p:nvPr/>
            </p:nvSpPr>
            <p:spPr>
              <a:xfrm>
                <a:off x="9535572" y="2310447"/>
                <a:ext cx="199739" cy="18573"/>
              </a:xfrm>
              <a:custGeom>
                <a:rect b="b" l="l" r="r" t="t"/>
                <a:pathLst>
                  <a:path extrusionOk="0" h="18573" w="199739">
                    <a:moveTo>
                      <a:pt x="0" y="0"/>
                    </a:moveTo>
                    <a:lnTo>
                      <a:pt x="199739" y="0"/>
                    </a:lnTo>
                    <a:lnTo>
                      <a:pt x="199739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56"/>
              <p:cNvSpPr/>
              <p:nvPr/>
            </p:nvSpPr>
            <p:spPr>
              <a:xfrm>
                <a:off x="9535572" y="2349214"/>
                <a:ext cx="259175" cy="18573"/>
              </a:xfrm>
              <a:custGeom>
                <a:rect b="b" l="l" r="r" t="t"/>
                <a:pathLst>
                  <a:path extrusionOk="0" h="18573" w="259175">
                    <a:moveTo>
                      <a:pt x="0" y="0"/>
                    </a:moveTo>
                    <a:lnTo>
                      <a:pt x="259175" y="0"/>
                    </a:lnTo>
                    <a:lnTo>
                      <a:pt x="25917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56"/>
              <p:cNvSpPr/>
              <p:nvPr/>
            </p:nvSpPr>
            <p:spPr>
              <a:xfrm>
                <a:off x="9535572" y="2388076"/>
                <a:ext cx="138493" cy="18573"/>
              </a:xfrm>
              <a:custGeom>
                <a:rect b="b" l="l" r="r" t="t"/>
                <a:pathLst>
                  <a:path extrusionOk="0" h="18573" w="138493">
                    <a:moveTo>
                      <a:pt x="0" y="0"/>
                    </a:moveTo>
                    <a:lnTo>
                      <a:pt x="138493" y="0"/>
                    </a:lnTo>
                    <a:lnTo>
                      <a:pt x="138493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56"/>
              <p:cNvSpPr/>
              <p:nvPr/>
            </p:nvSpPr>
            <p:spPr>
              <a:xfrm>
                <a:off x="9450514" y="2310447"/>
                <a:ext cx="45053" cy="45053"/>
              </a:xfrm>
              <a:custGeom>
                <a:rect b="b" l="l" r="r" t="t"/>
                <a:pathLst>
                  <a:path extrusionOk="0" h="45053" w="45053">
                    <a:moveTo>
                      <a:pt x="0" y="0"/>
                    </a:moveTo>
                    <a:lnTo>
                      <a:pt x="45053" y="0"/>
                    </a:lnTo>
                    <a:lnTo>
                      <a:pt x="45053" y="45053"/>
                    </a:lnTo>
                    <a:lnTo>
                      <a:pt x="0" y="4505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56"/>
              <p:cNvSpPr/>
              <p:nvPr/>
            </p:nvSpPr>
            <p:spPr>
              <a:xfrm>
                <a:off x="9535572" y="2460561"/>
                <a:ext cx="224027" cy="18573"/>
              </a:xfrm>
              <a:custGeom>
                <a:rect b="b" l="l" r="r" t="t"/>
                <a:pathLst>
                  <a:path extrusionOk="0" h="18573" w="224027">
                    <a:moveTo>
                      <a:pt x="0" y="0"/>
                    </a:moveTo>
                    <a:lnTo>
                      <a:pt x="224028" y="0"/>
                    </a:lnTo>
                    <a:lnTo>
                      <a:pt x="224028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56"/>
              <p:cNvSpPr/>
              <p:nvPr/>
            </p:nvSpPr>
            <p:spPr>
              <a:xfrm>
                <a:off x="9535572" y="2499328"/>
                <a:ext cx="186785" cy="18573"/>
              </a:xfrm>
              <a:custGeom>
                <a:rect b="b" l="l" r="r" t="t"/>
                <a:pathLst>
                  <a:path extrusionOk="0" h="18573" w="186785">
                    <a:moveTo>
                      <a:pt x="0" y="0"/>
                    </a:moveTo>
                    <a:lnTo>
                      <a:pt x="186785" y="0"/>
                    </a:lnTo>
                    <a:lnTo>
                      <a:pt x="18678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56"/>
              <p:cNvSpPr/>
              <p:nvPr/>
            </p:nvSpPr>
            <p:spPr>
              <a:xfrm>
                <a:off x="9535572" y="2538190"/>
                <a:ext cx="259175" cy="18573"/>
              </a:xfrm>
              <a:custGeom>
                <a:rect b="b" l="l" r="r" t="t"/>
                <a:pathLst>
                  <a:path extrusionOk="0" h="18573" w="259175">
                    <a:moveTo>
                      <a:pt x="0" y="0"/>
                    </a:moveTo>
                    <a:lnTo>
                      <a:pt x="259175" y="0"/>
                    </a:lnTo>
                    <a:lnTo>
                      <a:pt x="25917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56"/>
              <p:cNvSpPr/>
              <p:nvPr/>
            </p:nvSpPr>
            <p:spPr>
              <a:xfrm>
                <a:off x="9450514" y="2460561"/>
                <a:ext cx="45053" cy="45053"/>
              </a:xfrm>
              <a:custGeom>
                <a:rect b="b" l="l" r="r" t="t"/>
                <a:pathLst>
                  <a:path extrusionOk="0" h="45053" w="45053">
                    <a:moveTo>
                      <a:pt x="0" y="0"/>
                    </a:moveTo>
                    <a:lnTo>
                      <a:pt x="45053" y="0"/>
                    </a:lnTo>
                    <a:lnTo>
                      <a:pt x="45053" y="45053"/>
                    </a:lnTo>
                    <a:lnTo>
                      <a:pt x="0" y="4505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56"/>
              <p:cNvSpPr/>
              <p:nvPr/>
            </p:nvSpPr>
            <p:spPr>
              <a:xfrm>
                <a:off x="9535572" y="2610675"/>
                <a:ext cx="224027" cy="18573"/>
              </a:xfrm>
              <a:custGeom>
                <a:rect b="b" l="l" r="r" t="t"/>
                <a:pathLst>
                  <a:path extrusionOk="0" h="18573" w="224027">
                    <a:moveTo>
                      <a:pt x="0" y="0"/>
                    </a:moveTo>
                    <a:lnTo>
                      <a:pt x="224028" y="0"/>
                    </a:lnTo>
                    <a:lnTo>
                      <a:pt x="224028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56"/>
              <p:cNvSpPr/>
              <p:nvPr/>
            </p:nvSpPr>
            <p:spPr>
              <a:xfrm>
                <a:off x="9535572" y="2649442"/>
                <a:ext cx="186785" cy="18573"/>
              </a:xfrm>
              <a:custGeom>
                <a:rect b="b" l="l" r="r" t="t"/>
                <a:pathLst>
                  <a:path extrusionOk="0" h="18573" w="186785">
                    <a:moveTo>
                      <a:pt x="0" y="0"/>
                    </a:moveTo>
                    <a:lnTo>
                      <a:pt x="186785" y="0"/>
                    </a:lnTo>
                    <a:lnTo>
                      <a:pt x="18678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56"/>
              <p:cNvSpPr/>
              <p:nvPr/>
            </p:nvSpPr>
            <p:spPr>
              <a:xfrm>
                <a:off x="9535572" y="2688304"/>
                <a:ext cx="259175" cy="18573"/>
              </a:xfrm>
              <a:custGeom>
                <a:rect b="b" l="l" r="r" t="t"/>
                <a:pathLst>
                  <a:path extrusionOk="0" h="18573" w="259175">
                    <a:moveTo>
                      <a:pt x="0" y="0"/>
                    </a:moveTo>
                    <a:lnTo>
                      <a:pt x="259175" y="0"/>
                    </a:lnTo>
                    <a:lnTo>
                      <a:pt x="25917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56"/>
              <p:cNvSpPr/>
              <p:nvPr/>
            </p:nvSpPr>
            <p:spPr>
              <a:xfrm>
                <a:off x="9450514" y="2610675"/>
                <a:ext cx="45053" cy="45053"/>
              </a:xfrm>
              <a:custGeom>
                <a:rect b="b" l="l" r="r" t="t"/>
                <a:pathLst>
                  <a:path extrusionOk="0" h="45053" w="45053">
                    <a:moveTo>
                      <a:pt x="0" y="0"/>
                    </a:moveTo>
                    <a:lnTo>
                      <a:pt x="45053" y="0"/>
                    </a:lnTo>
                    <a:lnTo>
                      <a:pt x="45053" y="45053"/>
                    </a:lnTo>
                    <a:lnTo>
                      <a:pt x="0" y="4505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56"/>
              <p:cNvSpPr/>
              <p:nvPr/>
            </p:nvSpPr>
            <p:spPr>
              <a:xfrm>
                <a:off x="7979378" y="2874697"/>
                <a:ext cx="176022" cy="176021"/>
              </a:xfrm>
              <a:custGeom>
                <a:rect b="b" l="l" r="r" t="t"/>
                <a:pathLst>
                  <a:path extrusionOk="0" h="176021" w="176022">
                    <a:moveTo>
                      <a:pt x="176022" y="88022"/>
                    </a:moveTo>
                    <a:cubicBezTo>
                      <a:pt x="176016" y="136629"/>
                      <a:pt x="136607" y="176028"/>
                      <a:pt x="88000" y="176022"/>
                    </a:cubicBezTo>
                    <a:cubicBezTo>
                      <a:pt x="39392" y="176016"/>
                      <a:pt x="-6" y="136607"/>
                      <a:pt x="0" y="88000"/>
                    </a:cubicBezTo>
                    <a:cubicBezTo>
                      <a:pt x="6" y="39393"/>
                      <a:pt x="39415" y="-6"/>
                      <a:pt x="88022" y="0"/>
                    </a:cubicBezTo>
                    <a:cubicBezTo>
                      <a:pt x="119584" y="4"/>
                      <a:pt x="148727" y="16908"/>
                      <a:pt x="164401" y="44303"/>
                    </a:cubicBezTo>
                    <a:cubicBezTo>
                      <a:pt x="172055" y="57599"/>
                      <a:pt x="176064" y="72680"/>
                      <a:pt x="176022" y="88022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56"/>
              <p:cNvSpPr/>
              <p:nvPr/>
            </p:nvSpPr>
            <p:spPr>
              <a:xfrm>
                <a:off x="8067675" y="2874708"/>
                <a:ext cx="76200" cy="88011"/>
              </a:xfrm>
              <a:custGeom>
                <a:rect b="b" l="l" r="r" t="t"/>
                <a:pathLst>
                  <a:path extrusionOk="0" h="88011" w="76200">
                    <a:moveTo>
                      <a:pt x="76200" y="44291"/>
                    </a:moveTo>
                    <a:lnTo>
                      <a:pt x="0" y="88011"/>
                    </a:lnTo>
                    <a:lnTo>
                      <a:pt x="0" y="0"/>
                    </a:lnTo>
                    <a:cubicBezTo>
                      <a:pt x="31501" y="46"/>
                      <a:pt x="60569" y="16942"/>
                      <a:pt x="76200" y="4429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56"/>
              <p:cNvSpPr/>
              <p:nvPr/>
            </p:nvSpPr>
            <p:spPr>
              <a:xfrm>
                <a:off x="8006333" y="2901854"/>
                <a:ext cx="121920" cy="121920"/>
              </a:xfrm>
              <a:custGeom>
                <a:rect b="b" l="l" r="r" t="t"/>
                <a:pathLst>
                  <a:path extrusionOk="0" h="121920" w="121920">
                    <a:moveTo>
                      <a:pt x="121920" y="60865"/>
                    </a:moveTo>
                    <a:cubicBezTo>
                      <a:pt x="121973" y="94532"/>
                      <a:pt x="94722" y="121867"/>
                      <a:pt x="61055" y="121920"/>
                    </a:cubicBezTo>
                    <a:cubicBezTo>
                      <a:pt x="27388" y="121973"/>
                      <a:pt x="52" y="94723"/>
                      <a:pt x="0" y="61055"/>
                    </a:cubicBezTo>
                    <a:cubicBezTo>
                      <a:pt x="-53" y="27388"/>
                      <a:pt x="27198" y="53"/>
                      <a:pt x="60865" y="0"/>
                    </a:cubicBezTo>
                    <a:cubicBezTo>
                      <a:pt x="60928" y="0"/>
                      <a:pt x="60992" y="0"/>
                      <a:pt x="61055" y="0"/>
                    </a:cubicBezTo>
                    <a:cubicBezTo>
                      <a:pt x="94670" y="0"/>
                      <a:pt x="121920" y="27250"/>
                      <a:pt x="121920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56"/>
              <p:cNvSpPr/>
              <p:nvPr/>
            </p:nvSpPr>
            <p:spPr>
              <a:xfrm>
                <a:off x="8041957" y="2949193"/>
                <a:ext cx="50672" cy="7143"/>
              </a:xfrm>
              <a:custGeom>
                <a:rect b="b" l="l" r="r" t="t"/>
                <a:pathLst>
                  <a:path extrusionOk="0" h="7143" w="50672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56"/>
              <p:cNvSpPr/>
              <p:nvPr/>
            </p:nvSpPr>
            <p:spPr>
              <a:xfrm>
                <a:off x="8029384" y="2969101"/>
                <a:ext cx="75818" cy="7143"/>
              </a:xfrm>
              <a:custGeom>
                <a:rect b="b" l="l" r="r" t="t"/>
                <a:pathLst>
                  <a:path extrusionOk="0" h="7143" w="75818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56"/>
              <p:cNvSpPr/>
              <p:nvPr/>
            </p:nvSpPr>
            <p:spPr>
              <a:xfrm>
                <a:off x="8225935" y="2874318"/>
                <a:ext cx="175974" cy="176046"/>
              </a:xfrm>
              <a:custGeom>
                <a:rect b="b" l="l" r="r" t="t"/>
                <a:pathLst>
                  <a:path extrusionOk="0" h="176046" w="175974">
                    <a:moveTo>
                      <a:pt x="175971" y="88401"/>
                    </a:moveTo>
                    <a:cubicBezTo>
                      <a:pt x="175993" y="92737"/>
                      <a:pt x="175674" y="97068"/>
                      <a:pt x="175019" y="101355"/>
                    </a:cubicBezTo>
                    <a:cubicBezTo>
                      <a:pt x="167656" y="149401"/>
                      <a:pt x="122738" y="182382"/>
                      <a:pt x="74692" y="175019"/>
                    </a:cubicBezTo>
                    <a:cubicBezTo>
                      <a:pt x="26646" y="167656"/>
                      <a:pt x="-6335" y="122738"/>
                      <a:pt x="1028" y="74692"/>
                    </a:cubicBezTo>
                    <a:cubicBezTo>
                      <a:pt x="8391" y="26646"/>
                      <a:pt x="53309" y="-6335"/>
                      <a:pt x="101355" y="1028"/>
                    </a:cubicBezTo>
                    <a:cubicBezTo>
                      <a:pt x="127829" y="5085"/>
                      <a:pt x="151016" y="20977"/>
                      <a:pt x="164351" y="44205"/>
                    </a:cubicBezTo>
                    <a:cubicBezTo>
                      <a:pt x="172086" y="57641"/>
                      <a:pt x="176098" y="72897"/>
                      <a:pt x="175971" y="88401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56"/>
              <p:cNvSpPr/>
              <p:nvPr/>
            </p:nvSpPr>
            <p:spPr>
              <a:xfrm>
                <a:off x="8313800" y="2874708"/>
                <a:ext cx="88107" cy="100965"/>
              </a:xfrm>
              <a:custGeom>
                <a:rect b="b" l="l" r="r" t="t"/>
                <a:pathLst>
                  <a:path extrusionOk="0" h="100965" w="88107">
                    <a:moveTo>
                      <a:pt x="88106" y="88011"/>
                    </a:moveTo>
                    <a:cubicBezTo>
                      <a:pt x="88128" y="92347"/>
                      <a:pt x="87809" y="96679"/>
                      <a:pt x="87154" y="100965"/>
                    </a:cubicBezTo>
                    <a:lnTo>
                      <a:pt x="0" y="88011"/>
                    </a:lnTo>
                    <a:lnTo>
                      <a:pt x="0" y="0"/>
                    </a:lnTo>
                    <a:cubicBezTo>
                      <a:pt x="31485" y="105"/>
                      <a:pt x="60526" y="16985"/>
                      <a:pt x="76200" y="44291"/>
                    </a:cubicBezTo>
                    <a:cubicBezTo>
                      <a:pt x="83954" y="57560"/>
                      <a:pt x="88061" y="72643"/>
                      <a:pt x="88106" y="8801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56"/>
              <p:cNvSpPr/>
              <p:nvPr/>
            </p:nvSpPr>
            <p:spPr>
              <a:xfrm>
                <a:off x="8252840" y="2901854"/>
                <a:ext cx="121920" cy="121920"/>
              </a:xfrm>
              <a:custGeom>
                <a:rect b="b" l="l" r="r" t="t"/>
                <a:pathLst>
                  <a:path extrusionOk="0" h="121920" w="121920">
                    <a:moveTo>
                      <a:pt x="121920" y="60865"/>
                    </a:moveTo>
                    <a:cubicBezTo>
                      <a:pt x="121973" y="94532"/>
                      <a:pt x="94722" y="121867"/>
                      <a:pt x="61055" y="121920"/>
                    </a:cubicBezTo>
                    <a:cubicBezTo>
                      <a:pt x="27388" y="121973"/>
                      <a:pt x="53" y="94723"/>
                      <a:pt x="0" y="61055"/>
                    </a:cubicBezTo>
                    <a:cubicBezTo>
                      <a:pt x="-53" y="27388"/>
                      <a:pt x="27198" y="53"/>
                      <a:pt x="60865" y="0"/>
                    </a:cubicBezTo>
                    <a:cubicBezTo>
                      <a:pt x="60896" y="0"/>
                      <a:pt x="60928" y="0"/>
                      <a:pt x="60960" y="0"/>
                    </a:cubicBezTo>
                    <a:cubicBezTo>
                      <a:pt x="94590" y="0"/>
                      <a:pt x="121867" y="27235"/>
                      <a:pt x="121920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56"/>
              <p:cNvSpPr/>
              <p:nvPr/>
            </p:nvSpPr>
            <p:spPr>
              <a:xfrm>
                <a:off x="8288464" y="2949193"/>
                <a:ext cx="50672" cy="7143"/>
              </a:xfrm>
              <a:custGeom>
                <a:rect b="b" l="l" r="r" t="t"/>
                <a:pathLst>
                  <a:path extrusionOk="0" h="7143" w="50672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56"/>
              <p:cNvSpPr/>
              <p:nvPr/>
            </p:nvSpPr>
            <p:spPr>
              <a:xfrm>
                <a:off x="8275891" y="2969101"/>
                <a:ext cx="75818" cy="7143"/>
              </a:xfrm>
              <a:custGeom>
                <a:rect b="b" l="l" r="r" t="t"/>
                <a:pathLst>
                  <a:path extrusionOk="0" h="7143" w="75818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56"/>
              <p:cNvSpPr/>
              <p:nvPr/>
            </p:nvSpPr>
            <p:spPr>
              <a:xfrm>
                <a:off x="8473622" y="2874613"/>
                <a:ext cx="176410" cy="176212"/>
              </a:xfrm>
              <a:custGeom>
                <a:rect b="b" l="l" r="r" t="t"/>
                <a:pathLst>
                  <a:path extrusionOk="0" h="176212" w="176410">
                    <a:moveTo>
                      <a:pt x="176411" y="88106"/>
                    </a:moveTo>
                    <a:cubicBezTo>
                      <a:pt x="176436" y="124586"/>
                      <a:pt x="153977" y="157308"/>
                      <a:pt x="119927" y="170402"/>
                    </a:cubicBezTo>
                    <a:cubicBezTo>
                      <a:pt x="109869" y="174276"/>
                      <a:pt x="99178" y="176246"/>
                      <a:pt x="88400" y="176212"/>
                    </a:cubicBezTo>
                    <a:cubicBezTo>
                      <a:pt x="39741" y="176374"/>
                      <a:pt x="163" y="137059"/>
                      <a:pt x="1" y="88400"/>
                    </a:cubicBezTo>
                    <a:cubicBezTo>
                      <a:pt x="-162" y="39740"/>
                      <a:pt x="39153" y="163"/>
                      <a:pt x="87813" y="0"/>
                    </a:cubicBezTo>
                    <a:cubicBezTo>
                      <a:pt x="119532" y="-105"/>
                      <a:pt x="148859" y="16847"/>
                      <a:pt x="164600" y="44386"/>
                    </a:cubicBezTo>
                    <a:cubicBezTo>
                      <a:pt x="172320" y="57664"/>
                      <a:pt x="176395" y="72746"/>
                      <a:pt x="176411" y="88106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56"/>
              <p:cNvSpPr/>
              <p:nvPr/>
            </p:nvSpPr>
            <p:spPr>
              <a:xfrm>
                <a:off x="8562022" y="2874708"/>
                <a:ext cx="88010" cy="170307"/>
              </a:xfrm>
              <a:custGeom>
                <a:rect b="b" l="l" r="r" t="t"/>
                <a:pathLst>
                  <a:path extrusionOk="0" h="170307" w="88010">
                    <a:moveTo>
                      <a:pt x="88011" y="88011"/>
                    </a:moveTo>
                    <a:cubicBezTo>
                      <a:pt x="88036" y="124491"/>
                      <a:pt x="65577" y="157214"/>
                      <a:pt x="31528" y="170307"/>
                    </a:cubicBezTo>
                    <a:lnTo>
                      <a:pt x="0" y="88011"/>
                    </a:lnTo>
                    <a:lnTo>
                      <a:pt x="0" y="0"/>
                    </a:lnTo>
                    <a:cubicBezTo>
                      <a:pt x="48607" y="0"/>
                      <a:pt x="88011" y="39404"/>
                      <a:pt x="88011" y="8801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56"/>
              <p:cNvSpPr/>
              <p:nvPr/>
            </p:nvSpPr>
            <p:spPr>
              <a:xfrm>
                <a:off x="8500967" y="2901854"/>
                <a:ext cx="121920" cy="121920"/>
              </a:xfrm>
              <a:custGeom>
                <a:rect b="b" l="l" r="r" t="t"/>
                <a:pathLst>
                  <a:path extrusionOk="0" h="121920" w="121920">
                    <a:moveTo>
                      <a:pt x="121920" y="60865"/>
                    </a:moveTo>
                    <a:cubicBezTo>
                      <a:pt x="121972" y="94532"/>
                      <a:pt x="94722" y="121867"/>
                      <a:pt x="61055" y="121920"/>
                    </a:cubicBezTo>
                    <a:cubicBezTo>
                      <a:pt x="27388" y="121973"/>
                      <a:pt x="52" y="94723"/>
                      <a:pt x="0" y="61055"/>
                    </a:cubicBezTo>
                    <a:cubicBezTo>
                      <a:pt x="-52" y="27388"/>
                      <a:pt x="27198" y="53"/>
                      <a:pt x="60865" y="0"/>
                    </a:cubicBezTo>
                    <a:cubicBezTo>
                      <a:pt x="60928" y="0"/>
                      <a:pt x="60992" y="0"/>
                      <a:pt x="61055" y="0"/>
                    </a:cubicBezTo>
                    <a:cubicBezTo>
                      <a:pt x="94670" y="0"/>
                      <a:pt x="121920" y="27250"/>
                      <a:pt x="121920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56"/>
              <p:cNvSpPr/>
              <p:nvPr/>
            </p:nvSpPr>
            <p:spPr>
              <a:xfrm>
                <a:off x="8536686" y="2949193"/>
                <a:ext cx="50673" cy="7143"/>
              </a:xfrm>
              <a:custGeom>
                <a:rect b="b" l="l" r="r" t="t"/>
                <a:pathLst>
                  <a:path extrusionOk="0" h="7143" w="50673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56"/>
              <p:cNvSpPr/>
              <p:nvPr/>
            </p:nvSpPr>
            <p:spPr>
              <a:xfrm>
                <a:off x="8524113" y="2969101"/>
                <a:ext cx="75819" cy="7143"/>
              </a:xfrm>
              <a:custGeom>
                <a:rect b="b" l="l" r="r" t="t"/>
                <a:pathLst>
                  <a:path extrusionOk="0" h="7143" w="75819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56"/>
              <p:cNvSpPr/>
              <p:nvPr/>
            </p:nvSpPr>
            <p:spPr>
              <a:xfrm>
                <a:off x="8720899" y="2874697"/>
                <a:ext cx="176022" cy="176021"/>
              </a:xfrm>
              <a:custGeom>
                <a:rect b="b" l="l" r="r" t="t"/>
                <a:pathLst>
                  <a:path extrusionOk="0" h="176021" w="176022">
                    <a:moveTo>
                      <a:pt x="176022" y="88022"/>
                    </a:moveTo>
                    <a:cubicBezTo>
                      <a:pt x="176016" y="136629"/>
                      <a:pt x="136607" y="176028"/>
                      <a:pt x="88000" y="176022"/>
                    </a:cubicBezTo>
                    <a:cubicBezTo>
                      <a:pt x="39393" y="176016"/>
                      <a:pt x="-6" y="136607"/>
                      <a:pt x="0" y="88000"/>
                    </a:cubicBezTo>
                    <a:cubicBezTo>
                      <a:pt x="6" y="39393"/>
                      <a:pt x="39415" y="-6"/>
                      <a:pt x="88023" y="0"/>
                    </a:cubicBezTo>
                    <a:cubicBezTo>
                      <a:pt x="119584" y="4"/>
                      <a:pt x="148728" y="16908"/>
                      <a:pt x="164402" y="44303"/>
                    </a:cubicBezTo>
                    <a:cubicBezTo>
                      <a:pt x="172014" y="57616"/>
                      <a:pt x="176019" y="72686"/>
                      <a:pt x="176022" y="88022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56"/>
              <p:cNvSpPr/>
              <p:nvPr/>
            </p:nvSpPr>
            <p:spPr>
              <a:xfrm>
                <a:off x="8751665" y="2874708"/>
                <a:ext cx="145256" cy="175736"/>
              </a:xfrm>
              <a:custGeom>
                <a:rect b="b" l="l" r="r" t="t"/>
                <a:pathLst>
                  <a:path extrusionOk="0" h="175736" w="145256">
                    <a:moveTo>
                      <a:pt x="145256" y="88011"/>
                    </a:moveTo>
                    <a:cubicBezTo>
                      <a:pt x="145046" y="136670"/>
                      <a:pt x="105429" y="175946"/>
                      <a:pt x="56770" y="175736"/>
                    </a:cubicBezTo>
                    <a:cubicBezTo>
                      <a:pt x="35954" y="175646"/>
                      <a:pt x="15843" y="168189"/>
                      <a:pt x="0" y="154686"/>
                    </a:cubicBezTo>
                    <a:lnTo>
                      <a:pt x="57150" y="88011"/>
                    </a:lnTo>
                    <a:lnTo>
                      <a:pt x="57150" y="0"/>
                    </a:lnTo>
                    <a:cubicBezTo>
                      <a:pt x="105757" y="-53"/>
                      <a:pt x="145203" y="39309"/>
                      <a:pt x="145256" y="87916"/>
                    </a:cubicBezTo>
                    <a:cubicBezTo>
                      <a:pt x="145256" y="87948"/>
                      <a:pt x="145256" y="87979"/>
                      <a:pt x="145256" y="8801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56"/>
              <p:cNvSpPr/>
              <p:nvPr/>
            </p:nvSpPr>
            <p:spPr>
              <a:xfrm>
                <a:off x="8747855" y="2901854"/>
                <a:ext cx="121920" cy="121920"/>
              </a:xfrm>
              <a:custGeom>
                <a:rect b="b" l="l" r="r" t="t"/>
                <a:pathLst>
                  <a:path extrusionOk="0" h="121920" w="121920">
                    <a:moveTo>
                      <a:pt x="121920" y="60865"/>
                    </a:moveTo>
                    <a:cubicBezTo>
                      <a:pt x="121972" y="94532"/>
                      <a:pt x="94723" y="121867"/>
                      <a:pt x="61055" y="121920"/>
                    </a:cubicBezTo>
                    <a:cubicBezTo>
                      <a:pt x="27388" y="121973"/>
                      <a:pt x="52" y="94723"/>
                      <a:pt x="0" y="61055"/>
                    </a:cubicBezTo>
                    <a:cubicBezTo>
                      <a:pt x="-52" y="27388"/>
                      <a:pt x="27197" y="53"/>
                      <a:pt x="60865" y="0"/>
                    </a:cubicBezTo>
                    <a:cubicBezTo>
                      <a:pt x="60897" y="0"/>
                      <a:pt x="60928" y="0"/>
                      <a:pt x="60960" y="0"/>
                    </a:cubicBezTo>
                    <a:cubicBezTo>
                      <a:pt x="94590" y="0"/>
                      <a:pt x="121868" y="27235"/>
                      <a:pt x="121921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56"/>
              <p:cNvSpPr/>
              <p:nvPr/>
            </p:nvSpPr>
            <p:spPr>
              <a:xfrm>
                <a:off x="8783478" y="2949193"/>
                <a:ext cx="50673" cy="7143"/>
              </a:xfrm>
              <a:custGeom>
                <a:rect b="b" l="l" r="r" t="t"/>
                <a:pathLst>
                  <a:path extrusionOk="0" h="7143" w="50673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56"/>
              <p:cNvSpPr/>
              <p:nvPr/>
            </p:nvSpPr>
            <p:spPr>
              <a:xfrm>
                <a:off x="8770905" y="2969101"/>
                <a:ext cx="75819" cy="7143"/>
              </a:xfrm>
              <a:custGeom>
                <a:rect b="b" l="l" r="r" t="t"/>
                <a:pathLst>
                  <a:path extrusionOk="0" h="7143" w="75819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Custom Layout">
  <p:cSld name="16_Custom Layout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7"/>
          <p:cNvSpPr txBox="1"/>
          <p:nvPr>
            <p:ph type="title"/>
          </p:nvPr>
        </p:nvSpPr>
        <p:spPr>
          <a:xfrm>
            <a:off x="1000125" y="79733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E6F"/>
              </a:buClr>
              <a:buSzPts val="3600"/>
              <a:buFont typeface="Arial"/>
              <a:buNone/>
              <a:defRPr b="1" sz="3600">
                <a:solidFill>
                  <a:srgbClr val="233E6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86" name="Google Shape;586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7" name="Google Shape;587;p57"/>
          <p:cNvGrpSpPr/>
          <p:nvPr/>
        </p:nvGrpSpPr>
        <p:grpSpPr>
          <a:xfrm>
            <a:off x="8305133" y="0"/>
            <a:ext cx="3095434" cy="609885"/>
            <a:chOff x="5605557" y="1027906"/>
            <a:chExt cx="3095434" cy="609885"/>
          </a:xfrm>
        </p:grpSpPr>
        <p:sp>
          <p:nvSpPr>
            <p:cNvPr id="588" name="Google Shape;588;p57"/>
            <p:cNvSpPr/>
            <p:nvPr/>
          </p:nvSpPr>
          <p:spPr>
            <a:xfrm>
              <a:off x="5821870" y="1027906"/>
              <a:ext cx="9525" cy="357759"/>
            </a:xfrm>
            <a:custGeom>
              <a:rect b="b" l="l" r="r" t="t"/>
              <a:pathLst>
                <a:path extrusionOk="0" h="357759" w="9525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57"/>
            <p:cNvSpPr/>
            <p:nvPr/>
          </p:nvSpPr>
          <p:spPr>
            <a:xfrm>
              <a:off x="5605653" y="1478914"/>
              <a:ext cx="442055" cy="158877"/>
            </a:xfrm>
            <a:custGeom>
              <a:rect b="b" l="l" r="r" t="t"/>
              <a:pathLst>
                <a:path extrusionOk="0" h="158877" w="442055">
                  <a:moveTo>
                    <a:pt x="442055" y="119729"/>
                  </a:moveTo>
                  <a:lnTo>
                    <a:pt x="424243" y="158877"/>
                  </a:lnTo>
                  <a:lnTo>
                    <a:pt x="17717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57"/>
            <p:cNvSpPr/>
            <p:nvPr/>
          </p:nvSpPr>
          <p:spPr>
            <a:xfrm>
              <a:off x="5766720" y="1363471"/>
              <a:ext cx="119919" cy="115442"/>
            </a:xfrm>
            <a:custGeom>
              <a:rect b="b" l="l" r="r" t="t"/>
              <a:pathLst>
                <a:path extrusionOk="0" h="115442" w="119919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57"/>
            <p:cNvSpPr/>
            <p:nvPr/>
          </p:nvSpPr>
          <p:spPr>
            <a:xfrm>
              <a:off x="5605557" y="1598739"/>
              <a:ext cx="442150" cy="39052"/>
            </a:xfrm>
            <a:custGeom>
              <a:rect b="b" l="l" r="r" t="t"/>
              <a:pathLst>
                <a:path extrusionOk="0" h="39052" w="442150">
                  <a:moveTo>
                    <a:pt x="442150" y="0"/>
                  </a:moveTo>
                  <a:lnTo>
                    <a:pt x="424339" y="39052"/>
                  </a:lnTo>
                  <a:lnTo>
                    <a:pt x="17812" y="39052"/>
                  </a:lnTo>
                  <a:lnTo>
                    <a:pt x="0" y="0"/>
                  </a:lnTo>
                  <a:lnTo>
                    <a:pt x="44215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57"/>
            <p:cNvSpPr/>
            <p:nvPr/>
          </p:nvSpPr>
          <p:spPr>
            <a:xfrm>
              <a:off x="6706362" y="1027906"/>
              <a:ext cx="9525" cy="357759"/>
            </a:xfrm>
            <a:custGeom>
              <a:rect b="b" l="l" r="r" t="t"/>
              <a:pathLst>
                <a:path extrusionOk="0" h="357759" w="9525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57"/>
            <p:cNvSpPr/>
            <p:nvPr/>
          </p:nvSpPr>
          <p:spPr>
            <a:xfrm>
              <a:off x="6490049" y="1478914"/>
              <a:ext cx="442055" cy="158877"/>
            </a:xfrm>
            <a:custGeom>
              <a:rect b="b" l="l" r="r" t="t"/>
              <a:pathLst>
                <a:path extrusionOk="0" h="158877" w="442055">
                  <a:moveTo>
                    <a:pt x="442055" y="119729"/>
                  </a:moveTo>
                  <a:lnTo>
                    <a:pt x="424339" y="158877"/>
                  </a:lnTo>
                  <a:lnTo>
                    <a:pt x="17717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57"/>
            <p:cNvSpPr/>
            <p:nvPr/>
          </p:nvSpPr>
          <p:spPr>
            <a:xfrm>
              <a:off x="6651116" y="1363471"/>
              <a:ext cx="119919" cy="115442"/>
            </a:xfrm>
            <a:custGeom>
              <a:rect b="b" l="l" r="r" t="t"/>
              <a:pathLst>
                <a:path extrusionOk="0" h="115442" w="119919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57"/>
            <p:cNvSpPr/>
            <p:nvPr/>
          </p:nvSpPr>
          <p:spPr>
            <a:xfrm>
              <a:off x="6490049" y="1598739"/>
              <a:ext cx="442055" cy="39052"/>
            </a:xfrm>
            <a:custGeom>
              <a:rect b="b" l="l" r="r" t="t"/>
              <a:pathLst>
                <a:path extrusionOk="0" h="39052" w="442055">
                  <a:moveTo>
                    <a:pt x="442055" y="0"/>
                  </a:moveTo>
                  <a:lnTo>
                    <a:pt x="424244" y="39052"/>
                  </a:lnTo>
                  <a:lnTo>
                    <a:pt x="17717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57"/>
            <p:cNvSpPr/>
            <p:nvPr/>
          </p:nvSpPr>
          <p:spPr>
            <a:xfrm>
              <a:off x="7590758" y="1027906"/>
              <a:ext cx="9525" cy="357759"/>
            </a:xfrm>
            <a:custGeom>
              <a:rect b="b" l="l" r="r" t="t"/>
              <a:pathLst>
                <a:path extrusionOk="0" h="357759" w="9525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57"/>
            <p:cNvSpPr/>
            <p:nvPr/>
          </p:nvSpPr>
          <p:spPr>
            <a:xfrm>
              <a:off x="7374445" y="1478914"/>
              <a:ext cx="442055" cy="158877"/>
            </a:xfrm>
            <a:custGeom>
              <a:rect b="b" l="l" r="r" t="t"/>
              <a:pathLst>
                <a:path extrusionOk="0" h="158877" w="442055">
                  <a:moveTo>
                    <a:pt x="442055" y="119729"/>
                  </a:moveTo>
                  <a:lnTo>
                    <a:pt x="424339" y="158877"/>
                  </a:lnTo>
                  <a:lnTo>
                    <a:pt x="17716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57"/>
            <p:cNvSpPr/>
            <p:nvPr/>
          </p:nvSpPr>
          <p:spPr>
            <a:xfrm>
              <a:off x="7535513" y="1363471"/>
              <a:ext cx="119919" cy="115442"/>
            </a:xfrm>
            <a:custGeom>
              <a:rect b="b" l="l" r="r" t="t"/>
              <a:pathLst>
                <a:path extrusionOk="0" h="115442" w="119919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57"/>
            <p:cNvSpPr/>
            <p:nvPr/>
          </p:nvSpPr>
          <p:spPr>
            <a:xfrm>
              <a:off x="7374445" y="1598739"/>
              <a:ext cx="442055" cy="39052"/>
            </a:xfrm>
            <a:custGeom>
              <a:rect b="b" l="l" r="r" t="t"/>
              <a:pathLst>
                <a:path extrusionOk="0" h="39052" w="442055">
                  <a:moveTo>
                    <a:pt x="442055" y="0"/>
                  </a:moveTo>
                  <a:lnTo>
                    <a:pt x="424244" y="39052"/>
                  </a:lnTo>
                  <a:lnTo>
                    <a:pt x="17716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57"/>
            <p:cNvSpPr/>
            <p:nvPr/>
          </p:nvSpPr>
          <p:spPr>
            <a:xfrm>
              <a:off x="8475154" y="1027906"/>
              <a:ext cx="9525" cy="357759"/>
            </a:xfrm>
            <a:custGeom>
              <a:rect b="b" l="l" r="r" t="t"/>
              <a:pathLst>
                <a:path extrusionOk="0" h="357759" w="9525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57"/>
            <p:cNvSpPr/>
            <p:nvPr/>
          </p:nvSpPr>
          <p:spPr>
            <a:xfrm>
              <a:off x="8258841" y="1478914"/>
              <a:ext cx="442150" cy="158877"/>
            </a:xfrm>
            <a:custGeom>
              <a:rect b="b" l="l" r="r" t="t"/>
              <a:pathLst>
                <a:path extrusionOk="0" h="158877" w="442150">
                  <a:moveTo>
                    <a:pt x="442150" y="119729"/>
                  </a:moveTo>
                  <a:lnTo>
                    <a:pt x="424339" y="158877"/>
                  </a:lnTo>
                  <a:lnTo>
                    <a:pt x="17716" y="158877"/>
                  </a:lnTo>
                  <a:lnTo>
                    <a:pt x="0" y="119729"/>
                  </a:lnTo>
                  <a:lnTo>
                    <a:pt x="173164" y="0"/>
                  </a:lnTo>
                  <a:lnTo>
                    <a:pt x="268986" y="0"/>
                  </a:lnTo>
                  <a:lnTo>
                    <a:pt x="442150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57"/>
            <p:cNvSpPr/>
            <p:nvPr/>
          </p:nvSpPr>
          <p:spPr>
            <a:xfrm>
              <a:off x="8419909" y="1363471"/>
              <a:ext cx="119919" cy="115442"/>
            </a:xfrm>
            <a:custGeom>
              <a:rect b="b" l="l" r="r" t="t"/>
              <a:pathLst>
                <a:path extrusionOk="0" h="115442" w="119919">
                  <a:moveTo>
                    <a:pt x="119920" y="0"/>
                  </a:moveTo>
                  <a:lnTo>
                    <a:pt x="107918" y="115443"/>
                  </a:lnTo>
                  <a:lnTo>
                    <a:pt x="12097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57"/>
            <p:cNvSpPr/>
            <p:nvPr/>
          </p:nvSpPr>
          <p:spPr>
            <a:xfrm>
              <a:off x="8258841" y="1598739"/>
              <a:ext cx="442054" cy="39052"/>
            </a:xfrm>
            <a:custGeom>
              <a:rect b="b" l="l" r="r" t="t"/>
              <a:pathLst>
                <a:path extrusionOk="0" h="39052" w="442054">
                  <a:moveTo>
                    <a:pt x="442055" y="0"/>
                  </a:moveTo>
                  <a:lnTo>
                    <a:pt x="424339" y="39052"/>
                  </a:lnTo>
                  <a:lnTo>
                    <a:pt x="17716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4" name="Google Shape;604;p57"/>
          <p:cNvGrpSpPr/>
          <p:nvPr/>
        </p:nvGrpSpPr>
        <p:grpSpPr>
          <a:xfrm>
            <a:off x="219892" y="5714534"/>
            <a:ext cx="822960" cy="1016466"/>
            <a:chOff x="207076" y="3568667"/>
            <a:chExt cx="2476689" cy="3059048"/>
          </a:xfrm>
        </p:grpSpPr>
        <p:sp>
          <p:nvSpPr>
            <p:cNvPr id="605" name="Google Shape;605;p57"/>
            <p:cNvSpPr/>
            <p:nvPr/>
          </p:nvSpPr>
          <p:spPr>
            <a:xfrm>
              <a:off x="2424114" y="5988112"/>
              <a:ext cx="259651" cy="115442"/>
            </a:xfrm>
            <a:custGeom>
              <a:rect b="b" l="l" r="r" t="t"/>
              <a:pathLst>
                <a:path extrusionOk="0" h="115442" w="259651">
                  <a:moveTo>
                    <a:pt x="256985" y="111252"/>
                  </a:moveTo>
                  <a:lnTo>
                    <a:pt x="132017" y="113824"/>
                  </a:lnTo>
                  <a:lnTo>
                    <a:pt x="68580" y="114967"/>
                  </a:lnTo>
                  <a:cubicBezTo>
                    <a:pt x="47340" y="114967"/>
                    <a:pt x="26004" y="114967"/>
                    <a:pt x="4763" y="115443"/>
                  </a:cubicBezTo>
                  <a:lnTo>
                    <a:pt x="571" y="115443"/>
                  </a:lnTo>
                  <a:lnTo>
                    <a:pt x="571" y="111252"/>
                  </a:lnTo>
                  <a:lnTo>
                    <a:pt x="0" y="4858"/>
                  </a:lnTo>
                  <a:lnTo>
                    <a:pt x="0" y="0"/>
                  </a:lnTo>
                  <a:lnTo>
                    <a:pt x="4763" y="0"/>
                  </a:lnTo>
                  <a:lnTo>
                    <a:pt x="130874" y="571"/>
                  </a:lnTo>
                  <a:cubicBezTo>
                    <a:pt x="172974" y="571"/>
                    <a:pt x="214979" y="1619"/>
                    <a:pt x="256985" y="2096"/>
                  </a:cubicBezTo>
                  <a:lnTo>
                    <a:pt x="259652" y="2096"/>
                  </a:lnTo>
                  <a:lnTo>
                    <a:pt x="259652" y="4858"/>
                  </a:lnTo>
                  <a:cubicBezTo>
                    <a:pt x="259652" y="22860"/>
                    <a:pt x="258795" y="40862"/>
                    <a:pt x="258319" y="58674"/>
                  </a:cubicBezTo>
                  <a:close/>
                  <a:moveTo>
                    <a:pt x="256985" y="111252"/>
                  </a:moveTo>
                  <a:lnTo>
                    <a:pt x="255651" y="57341"/>
                  </a:lnTo>
                  <a:cubicBezTo>
                    <a:pt x="255651" y="39624"/>
                    <a:pt x="254604" y="22098"/>
                    <a:pt x="254413" y="4667"/>
                  </a:cubicBezTo>
                  <a:lnTo>
                    <a:pt x="256985" y="7239"/>
                  </a:lnTo>
                  <a:cubicBezTo>
                    <a:pt x="214979" y="7715"/>
                    <a:pt x="172974" y="8763"/>
                    <a:pt x="130874" y="8763"/>
                  </a:cubicBezTo>
                  <a:lnTo>
                    <a:pt x="4763" y="9335"/>
                  </a:lnTo>
                  <a:lnTo>
                    <a:pt x="9525" y="4667"/>
                  </a:lnTo>
                  <a:lnTo>
                    <a:pt x="9525" y="111252"/>
                  </a:lnTo>
                  <a:lnTo>
                    <a:pt x="5239" y="106966"/>
                  </a:lnTo>
                  <a:cubicBezTo>
                    <a:pt x="26004" y="106966"/>
                    <a:pt x="46768" y="106966"/>
                    <a:pt x="67628" y="106966"/>
                  </a:cubicBezTo>
                  <a:lnTo>
                    <a:pt x="130303" y="10810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06" name="Google Shape;606;p57"/>
            <p:cNvGrpSpPr/>
            <p:nvPr/>
          </p:nvGrpSpPr>
          <p:grpSpPr>
            <a:xfrm>
              <a:off x="207076" y="3568667"/>
              <a:ext cx="2350198" cy="3059048"/>
              <a:chOff x="7700010" y="1727803"/>
              <a:chExt cx="2350198" cy="3059048"/>
            </a:xfrm>
          </p:grpSpPr>
          <p:sp>
            <p:nvSpPr>
              <p:cNvPr id="607" name="Google Shape;607;p57"/>
              <p:cNvSpPr/>
              <p:nvPr/>
            </p:nvSpPr>
            <p:spPr>
              <a:xfrm>
                <a:off x="8181403" y="3120453"/>
                <a:ext cx="563689" cy="1666398"/>
              </a:xfrm>
              <a:custGeom>
                <a:rect b="b" l="l" r="r" t="t"/>
                <a:pathLst>
                  <a:path extrusionOk="0" h="1666398" w="563689">
                    <a:moveTo>
                      <a:pt x="59341" y="1666399"/>
                    </a:moveTo>
                    <a:lnTo>
                      <a:pt x="0" y="1666399"/>
                    </a:lnTo>
                    <a:lnTo>
                      <a:pt x="415861" y="0"/>
                    </a:lnTo>
                    <a:lnTo>
                      <a:pt x="563689" y="0"/>
                    </a:lnTo>
                    <a:lnTo>
                      <a:pt x="59341" y="1666399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57"/>
              <p:cNvSpPr/>
              <p:nvPr/>
            </p:nvSpPr>
            <p:spPr>
              <a:xfrm>
                <a:off x="8502300" y="3120453"/>
                <a:ext cx="242792" cy="380618"/>
              </a:xfrm>
              <a:custGeom>
                <a:rect b="b" l="l" r="r" t="t"/>
                <a:pathLst>
                  <a:path extrusionOk="0" h="380618" w="242792">
                    <a:moveTo>
                      <a:pt x="94964" y="0"/>
                    </a:moveTo>
                    <a:lnTo>
                      <a:pt x="242792" y="0"/>
                    </a:lnTo>
                    <a:lnTo>
                      <a:pt x="127635" y="380619"/>
                    </a:lnTo>
                    <a:lnTo>
                      <a:pt x="0" y="380619"/>
                    </a:lnTo>
                    <a:lnTo>
                      <a:pt x="9496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57"/>
              <p:cNvSpPr/>
              <p:nvPr/>
            </p:nvSpPr>
            <p:spPr>
              <a:xfrm>
                <a:off x="8757094" y="3120453"/>
                <a:ext cx="192023" cy="1577911"/>
              </a:xfrm>
              <a:custGeom>
                <a:rect b="b" l="l" r="r" t="t"/>
                <a:pathLst>
                  <a:path extrusionOk="0" h="1577911" w="192023">
                    <a:moveTo>
                      <a:pt x="59341" y="1577912"/>
                    </a:moveTo>
                    <a:lnTo>
                      <a:pt x="0" y="1577912"/>
                    </a:lnTo>
                    <a:lnTo>
                      <a:pt x="44196" y="0"/>
                    </a:lnTo>
                    <a:lnTo>
                      <a:pt x="192024" y="0"/>
                    </a:lnTo>
                    <a:lnTo>
                      <a:pt x="59341" y="1577912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57"/>
              <p:cNvSpPr/>
              <p:nvPr/>
            </p:nvSpPr>
            <p:spPr>
              <a:xfrm>
                <a:off x="8790622" y="3120453"/>
                <a:ext cx="158495" cy="380618"/>
              </a:xfrm>
              <a:custGeom>
                <a:rect b="b" l="l" r="r" t="t"/>
                <a:pathLst>
                  <a:path extrusionOk="0" h="380618" w="158495">
                    <a:moveTo>
                      <a:pt x="10668" y="0"/>
                    </a:moveTo>
                    <a:lnTo>
                      <a:pt x="158496" y="0"/>
                    </a:lnTo>
                    <a:lnTo>
                      <a:pt x="126492" y="380619"/>
                    </a:lnTo>
                    <a:lnTo>
                      <a:pt x="0" y="380619"/>
                    </a:lnTo>
                    <a:lnTo>
                      <a:pt x="1066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57"/>
              <p:cNvSpPr/>
              <p:nvPr/>
            </p:nvSpPr>
            <p:spPr>
              <a:xfrm>
                <a:off x="8978741" y="3120453"/>
                <a:ext cx="475297" cy="1666398"/>
              </a:xfrm>
              <a:custGeom>
                <a:rect b="b" l="l" r="r" t="t"/>
                <a:pathLst>
                  <a:path extrusionOk="0" h="1666398" w="475297">
                    <a:moveTo>
                      <a:pt x="415957" y="1666399"/>
                    </a:moveTo>
                    <a:lnTo>
                      <a:pt x="475297" y="1666399"/>
                    </a:lnTo>
                    <a:lnTo>
                      <a:pt x="147828" y="0"/>
                    </a:lnTo>
                    <a:lnTo>
                      <a:pt x="0" y="0"/>
                    </a:lnTo>
                    <a:lnTo>
                      <a:pt x="415957" y="1666399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57"/>
              <p:cNvSpPr/>
              <p:nvPr/>
            </p:nvSpPr>
            <p:spPr>
              <a:xfrm>
                <a:off x="8978741" y="3120453"/>
                <a:ext cx="222694" cy="380618"/>
              </a:xfrm>
              <a:custGeom>
                <a:rect b="b" l="l" r="r" t="t"/>
                <a:pathLst>
                  <a:path extrusionOk="0" h="380618" w="222694">
                    <a:moveTo>
                      <a:pt x="222695" y="380619"/>
                    </a:moveTo>
                    <a:lnTo>
                      <a:pt x="94964" y="380619"/>
                    </a:lnTo>
                    <a:lnTo>
                      <a:pt x="0" y="0"/>
                    </a:lnTo>
                    <a:lnTo>
                      <a:pt x="147923" y="0"/>
                    </a:lnTo>
                    <a:lnTo>
                      <a:pt x="222695" y="38061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57"/>
              <p:cNvSpPr/>
              <p:nvPr/>
            </p:nvSpPr>
            <p:spPr>
              <a:xfrm>
                <a:off x="8410003" y="4072953"/>
                <a:ext cx="862964" cy="32575"/>
              </a:xfrm>
              <a:custGeom>
                <a:rect b="b" l="l" r="r" t="t"/>
                <a:pathLst>
                  <a:path extrusionOk="0" h="32575" w="862964">
                    <a:moveTo>
                      <a:pt x="0" y="0"/>
                    </a:moveTo>
                    <a:lnTo>
                      <a:pt x="862965" y="0"/>
                    </a:lnTo>
                    <a:lnTo>
                      <a:pt x="862965" y="32576"/>
                    </a:lnTo>
                    <a:lnTo>
                      <a:pt x="0" y="32576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57"/>
              <p:cNvSpPr/>
              <p:nvPr/>
            </p:nvSpPr>
            <p:spPr>
              <a:xfrm>
                <a:off x="7780210" y="1792096"/>
                <a:ext cx="2189797" cy="1615820"/>
              </a:xfrm>
              <a:custGeom>
                <a:rect b="b" l="l" r="r" t="t"/>
                <a:pathLst>
                  <a:path extrusionOk="0" h="1615820" w="2189797">
                    <a:moveTo>
                      <a:pt x="0" y="0"/>
                    </a:moveTo>
                    <a:lnTo>
                      <a:pt x="2189798" y="0"/>
                    </a:lnTo>
                    <a:lnTo>
                      <a:pt x="2189798" y="1615821"/>
                    </a:lnTo>
                    <a:lnTo>
                      <a:pt x="0" y="161582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57"/>
              <p:cNvSpPr/>
              <p:nvPr/>
            </p:nvSpPr>
            <p:spPr>
              <a:xfrm>
                <a:off x="7700010" y="1727803"/>
                <a:ext cx="2350198" cy="119729"/>
              </a:xfrm>
              <a:custGeom>
                <a:rect b="b" l="l" r="r" t="t"/>
                <a:pathLst>
                  <a:path extrusionOk="0" h="119729" w="2350198">
                    <a:moveTo>
                      <a:pt x="0" y="0"/>
                    </a:moveTo>
                    <a:lnTo>
                      <a:pt x="2350199" y="0"/>
                    </a:lnTo>
                    <a:lnTo>
                      <a:pt x="2350199" y="119729"/>
                    </a:lnTo>
                    <a:lnTo>
                      <a:pt x="0" y="119729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57"/>
              <p:cNvSpPr/>
              <p:nvPr/>
            </p:nvSpPr>
            <p:spPr>
              <a:xfrm>
                <a:off x="8424672" y="1974786"/>
                <a:ext cx="900874" cy="20002"/>
              </a:xfrm>
              <a:custGeom>
                <a:rect b="b" l="l" r="r" t="t"/>
                <a:pathLst>
                  <a:path extrusionOk="0" h="20002" w="900874">
                    <a:moveTo>
                      <a:pt x="0" y="0"/>
                    </a:moveTo>
                    <a:lnTo>
                      <a:pt x="900875" y="0"/>
                    </a:lnTo>
                    <a:lnTo>
                      <a:pt x="900875" y="20003"/>
                    </a:lnTo>
                    <a:lnTo>
                      <a:pt x="0" y="20003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57"/>
              <p:cNvSpPr/>
              <p:nvPr/>
            </p:nvSpPr>
            <p:spPr>
              <a:xfrm>
                <a:off x="8578691" y="2016505"/>
                <a:ext cx="592836" cy="20002"/>
              </a:xfrm>
              <a:custGeom>
                <a:rect b="b" l="l" r="r" t="t"/>
                <a:pathLst>
                  <a:path extrusionOk="0" h="20002" w="592836">
                    <a:moveTo>
                      <a:pt x="0" y="0"/>
                    </a:moveTo>
                    <a:lnTo>
                      <a:pt x="592836" y="0"/>
                    </a:lnTo>
                    <a:lnTo>
                      <a:pt x="592836" y="20002"/>
                    </a:lnTo>
                    <a:lnTo>
                      <a:pt x="0" y="20002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57"/>
              <p:cNvSpPr/>
              <p:nvPr/>
            </p:nvSpPr>
            <p:spPr>
              <a:xfrm rot="-5400000">
                <a:off x="8133873" y="2000884"/>
                <a:ext cx="522541" cy="804671"/>
              </a:xfrm>
              <a:custGeom>
                <a:rect b="b" l="l" r="r" t="t"/>
                <a:pathLst>
                  <a:path extrusionOk="0" h="804671" w="522541">
                    <a:moveTo>
                      <a:pt x="0" y="0"/>
                    </a:moveTo>
                    <a:lnTo>
                      <a:pt x="522541" y="0"/>
                    </a:lnTo>
                    <a:lnTo>
                      <a:pt x="522541" y="804672"/>
                    </a:lnTo>
                    <a:lnTo>
                      <a:pt x="0" y="804672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57"/>
              <p:cNvSpPr/>
              <p:nvPr/>
            </p:nvSpPr>
            <p:spPr>
              <a:xfrm rot="-5400000">
                <a:off x="7818167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57"/>
              <p:cNvSpPr/>
              <p:nvPr/>
            </p:nvSpPr>
            <p:spPr>
              <a:xfrm rot="-5400000">
                <a:off x="7932181" y="2496708"/>
                <a:ext cx="238791" cy="41338"/>
              </a:xfrm>
              <a:custGeom>
                <a:rect b="b" l="l" r="r" t="t"/>
                <a:pathLst>
                  <a:path extrusionOk="0" h="41338" w="238791">
                    <a:moveTo>
                      <a:pt x="0" y="0"/>
                    </a:moveTo>
                    <a:lnTo>
                      <a:pt x="238792" y="0"/>
                    </a:lnTo>
                    <a:lnTo>
                      <a:pt x="238792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57"/>
              <p:cNvSpPr/>
              <p:nvPr/>
            </p:nvSpPr>
            <p:spPr>
              <a:xfrm rot="-5400000">
                <a:off x="7894462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57"/>
              <p:cNvSpPr/>
              <p:nvPr/>
            </p:nvSpPr>
            <p:spPr>
              <a:xfrm rot="-5400000">
                <a:off x="7943564" y="2431700"/>
                <a:ext cx="368808" cy="41338"/>
              </a:xfrm>
              <a:custGeom>
                <a:rect b="b" l="l" r="r" t="t"/>
                <a:pathLst>
                  <a:path extrusionOk="0" h="41338" w="368808">
                    <a:moveTo>
                      <a:pt x="0" y="0"/>
                    </a:moveTo>
                    <a:lnTo>
                      <a:pt x="368808" y="0"/>
                    </a:lnTo>
                    <a:lnTo>
                      <a:pt x="368808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57"/>
              <p:cNvSpPr/>
              <p:nvPr/>
            </p:nvSpPr>
            <p:spPr>
              <a:xfrm rot="-5400000">
                <a:off x="7970853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" name="Google Shape;624;p57"/>
              <p:cNvSpPr/>
              <p:nvPr/>
            </p:nvSpPr>
            <p:spPr>
              <a:xfrm rot="-5400000">
                <a:off x="8055816" y="2467657"/>
                <a:ext cx="296894" cy="41338"/>
              </a:xfrm>
              <a:custGeom>
                <a:rect b="b" l="l" r="r" t="t"/>
                <a:pathLst>
                  <a:path extrusionOk="0" h="41338" w="296894">
                    <a:moveTo>
                      <a:pt x="0" y="0"/>
                    </a:moveTo>
                    <a:lnTo>
                      <a:pt x="296894" y="0"/>
                    </a:lnTo>
                    <a:lnTo>
                      <a:pt x="296894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" name="Google Shape;625;p57"/>
              <p:cNvSpPr/>
              <p:nvPr/>
            </p:nvSpPr>
            <p:spPr>
              <a:xfrm rot="-5400000">
                <a:off x="8047148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57"/>
              <p:cNvSpPr/>
              <p:nvPr/>
            </p:nvSpPr>
            <p:spPr>
              <a:xfrm rot="-5400000">
                <a:off x="8206454" y="2541904"/>
                <a:ext cx="148399" cy="41338"/>
              </a:xfrm>
              <a:custGeom>
                <a:rect b="b" l="l" r="r" t="t"/>
                <a:pathLst>
                  <a:path extrusionOk="0" h="41338" w="148399">
                    <a:moveTo>
                      <a:pt x="0" y="0"/>
                    </a:moveTo>
                    <a:lnTo>
                      <a:pt x="148399" y="0"/>
                    </a:lnTo>
                    <a:lnTo>
                      <a:pt x="148399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57"/>
              <p:cNvSpPr/>
              <p:nvPr/>
            </p:nvSpPr>
            <p:spPr>
              <a:xfrm rot="-5400000">
                <a:off x="8123539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57"/>
              <p:cNvSpPr/>
              <p:nvPr/>
            </p:nvSpPr>
            <p:spPr>
              <a:xfrm rot="-5400000">
                <a:off x="8155924" y="2415079"/>
                <a:ext cx="402050" cy="41338"/>
              </a:xfrm>
              <a:custGeom>
                <a:rect b="b" l="l" r="r" t="t"/>
                <a:pathLst>
                  <a:path extrusionOk="0" h="41338" w="402050">
                    <a:moveTo>
                      <a:pt x="0" y="0"/>
                    </a:moveTo>
                    <a:lnTo>
                      <a:pt x="402050" y="0"/>
                    </a:lnTo>
                    <a:lnTo>
                      <a:pt x="402050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57"/>
              <p:cNvSpPr/>
              <p:nvPr/>
            </p:nvSpPr>
            <p:spPr>
              <a:xfrm rot="-5400000">
                <a:off x="8199834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Google Shape;630;p57"/>
              <p:cNvSpPr/>
              <p:nvPr/>
            </p:nvSpPr>
            <p:spPr>
              <a:xfrm rot="-5400000">
                <a:off x="8248935" y="2431700"/>
                <a:ext cx="368808" cy="41338"/>
              </a:xfrm>
              <a:custGeom>
                <a:rect b="b" l="l" r="r" t="t"/>
                <a:pathLst>
                  <a:path extrusionOk="0" h="41338" w="368808">
                    <a:moveTo>
                      <a:pt x="0" y="0"/>
                    </a:moveTo>
                    <a:lnTo>
                      <a:pt x="368808" y="0"/>
                    </a:lnTo>
                    <a:lnTo>
                      <a:pt x="368808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Google Shape;631;p57"/>
              <p:cNvSpPr/>
              <p:nvPr/>
            </p:nvSpPr>
            <p:spPr>
              <a:xfrm rot="-5400000">
                <a:off x="8276224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" name="Google Shape;632;p57"/>
              <p:cNvSpPr/>
              <p:nvPr/>
            </p:nvSpPr>
            <p:spPr>
              <a:xfrm rot="-5400000">
                <a:off x="8361187" y="2467657"/>
                <a:ext cx="296894" cy="41338"/>
              </a:xfrm>
              <a:custGeom>
                <a:rect b="b" l="l" r="r" t="t"/>
                <a:pathLst>
                  <a:path extrusionOk="0" h="41338" w="296894">
                    <a:moveTo>
                      <a:pt x="0" y="0"/>
                    </a:moveTo>
                    <a:lnTo>
                      <a:pt x="296894" y="0"/>
                    </a:lnTo>
                    <a:lnTo>
                      <a:pt x="296894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" name="Google Shape;633;p57"/>
              <p:cNvSpPr/>
              <p:nvPr/>
            </p:nvSpPr>
            <p:spPr>
              <a:xfrm rot="-5400000">
                <a:off x="8352520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" name="Google Shape;634;p57"/>
              <p:cNvSpPr/>
              <p:nvPr/>
            </p:nvSpPr>
            <p:spPr>
              <a:xfrm rot="-5400000">
                <a:off x="8401621" y="2431700"/>
                <a:ext cx="368807" cy="41338"/>
              </a:xfrm>
              <a:custGeom>
                <a:rect b="b" l="l" r="r" t="t"/>
                <a:pathLst>
                  <a:path extrusionOk="0" h="41338" w="368807">
                    <a:moveTo>
                      <a:pt x="0" y="0"/>
                    </a:moveTo>
                    <a:lnTo>
                      <a:pt x="368808" y="0"/>
                    </a:lnTo>
                    <a:lnTo>
                      <a:pt x="368808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57"/>
              <p:cNvSpPr/>
              <p:nvPr/>
            </p:nvSpPr>
            <p:spPr>
              <a:xfrm rot="-5400000">
                <a:off x="8428910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Google Shape;636;p57"/>
              <p:cNvSpPr/>
              <p:nvPr/>
            </p:nvSpPr>
            <p:spPr>
              <a:xfrm rot="-5400000">
                <a:off x="8588121" y="2541904"/>
                <a:ext cx="148399" cy="41338"/>
              </a:xfrm>
              <a:custGeom>
                <a:rect b="b" l="l" r="r" t="t"/>
                <a:pathLst>
                  <a:path extrusionOk="0" h="41338" w="148399">
                    <a:moveTo>
                      <a:pt x="0" y="0"/>
                    </a:moveTo>
                    <a:lnTo>
                      <a:pt x="148400" y="0"/>
                    </a:lnTo>
                    <a:lnTo>
                      <a:pt x="148400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" name="Google Shape;637;p57"/>
              <p:cNvSpPr/>
              <p:nvPr/>
            </p:nvSpPr>
            <p:spPr>
              <a:xfrm rot="-5400000">
                <a:off x="8505205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" name="Google Shape;638;p57"/>
              <p:cNvSpPr/>
              <p:nvPr/>
            </p:nvSpPr>
            <p:spPr>
              <a:xfrm rot="-5400000">
                <a:off x="8590264" y="2467562"/>
                <a:ext cx="296894" cy="41338"/>
              </a:xfrm>
              <a:custGeom>
                <a:rect b="b" l="l" r="r" t="t"/>
                <a:pathLst>
                  <a:path extrusionOk="0" h="41338" w="296894">
                    <a:moveTo>
                      <a:pt x="0" y="0"/>
                    </a:moveTo>
                    <a:lnTo>
                      <a:pt x="296894" y="0"/>
                    </a:lnTo>
                    <a:lnTo>
                      <a:pt x="296894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57"/>
              <p:cNvSpPr/>
              <p:nvPr/>
            </p:nvSpPr>
            <p:spPr>
              <a:xfrm>
                <a:off x="7993284" y="2724689"/>
                <a:ext cx="50482" cy="50482"/>
              </a:xfrm>
              <a:custGeom>
                <a:rect b="b" l="l" r="r" t="t"/>
                <a:pathLst>
                  <a:path extrusionOk="0" h="50482" w="50482">
                    <a:moveTo>
                      <a:pt x="0" y="0"/>
                    </a:moveTo>
                    <a:lnTo>
                      <a:pt x="50482" y="0"/>
                    </a:lnTo>
                    <a:lnTo>
                      <a:pt x="50482" y="50483"/>
                    </a:lnTo>
                    <a:lnTo>
                      <a:pt x="0" y="5048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57"/>
              <p:cNvSpPr/>
              <p:nvPr/>
            </p:nvSpPr>
            <p:spPr>
              <a:xfrm>
                <a:off x="8078914" y="2724689"/>
                <a:ext cx="553116" cy="14954"/>
              </a:xfrm>
              <a:custGeom>
                <a:rect b="b" l="l" r="r" t="t"/>
                <a:pathLst>
                  <a:path extrusionOk="0" h="14954" w="553116">
                    <a:moveTo>
                      <a:pt x="0" y="0"/>
                    </a:moveTo>
                    <a:lnTo>
                      <a:pt x="553117" y="0"/>
                    </a:lnTo>
                    <a:lnTo>
                      <a:pt x="553117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57"/>
              <p:cNvSpPr/>
              <p:nvPr/>
            </p:nvSpPr>
            <p:spPr>
              <a:xfrm>
                <a:off x="8078914" y="2760217"/>
                <a:ext cx="357377" cy="14954"/>
              </a:xfrm>
              <a:custGeom>
                <a:rect b="b" l="l" r="r" t="t"/>
                <a:pathLst>
                  <a:path extrusionOk="0" h="14954" w="357377">
                    <a:moveTo>
                      <a:pt x="0" y="0"/>
                    </a:moveTo>
                    <a:lnTo>
                      <a:pt x="357378" y="0"/>
                    </a:lnTo>
                    <a:lnTo>
                      <a:pt x="357378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57"/>
              <p:cNvSpPr/>
              <p:nvPr/>
            </p:nvSpPr>
            <p:spPr>
              <a:xfrm>
                <a:off x="7993284" y="3114833"/>
                <a:ext cx="50482" cy="50482"/>
              </a:xfrm>
              <a:custGeom>
                <a:rect b="b" l="l" r="r" t="t"/>
                <a:pathLst>
                  <a:path extrusionOk="0" h="50482" w="50482">
                    <a:moveTo>
                      <a:pt x="0" y="0"/>
                    </a:moveTo>
                    <a:lnTo>
                      <a:pt x="50482" y="0"/>
                    </a:lnTo>
                    <a:lnTo>
                      <a:pt x="50482" y="50483"/>
                    </a:lnTo>
                    <a:lnTo>
                      <a:pt x="0" y="5048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57"/>
              <p:cNvSpPr/>
              <p:nvPr/>
            </p:nvSpPr>
            <p:spPr>
              <a:xfrm>
                <a:off x="8078914" y="3114833"/>
                <a:ext cx="272034" cy="14954"/>
              </a:xfrm>
              <a:custGeom>
                <a:rect b="b" l="l" r="r" t="t"/>
                <a:pathLst>
                  <a:path extrusionOk="0" h="14954" w="272034">
                    <a:moveTo>
                      <a:pt x="0" y="0"/>
                    </a:moveTo>
                    <a:lnTo>
                      <a:pt x="272034" y="0"/>
                    </a:lnTo>
                    <a:lnTo>
                      <a:pt x="272034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57"/>
              <p:cNvSpPr/>
              <p:nvPr/>
            </p:nvSpPr>
            <p:spPr>
              <a:xfrm>
                <a:off x="8078914" y="3150361"/>
                <a:ext cx="357377" cy="14954"/>
              </a:xfrm>
              <a:custGeom>
                <a:rect b="b" l="l" r="r" t="t"/>
                <a:pathLst>
                  <a:path extrusionOk="0" h="14954" w="357377">
                    <a:moveTo>
                      <a:pt x="0" y="0"/>
                    </a:moveTo>
                    <a:lnTo>
                      <a:pt x="357378" y="0"/>
                    </a:lnTo>
                    <a:lnTo>
                      <a:pt x="357378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57"/>
              <p:cNvSpPr/>
              <p:nvPr/>
            </p:nvSpPr>
            <p:spPr>
              <a:xfrm>
                <a:off x="7993284" y="3210464"/>
                <a:ext cx="50482" cy="50482"/>
              </a:xfrm>
              <a:custGeom>
                <a:rect b="b" l="l" r="r" t="t"/>
                <a:pathLst>
                  <a:path extrusionOk="0" h="50482" w="50482">
                    <a:moveTo>
                      <a:pt x="0" y="0"/>
                    </a:moveTo>
                    <a:lnTo>
                      <a:pt x="50482" y="0"/>
                    </a:lnTo>
                    <a:lnTo>
                      <a:pt x="50482" y="50483"/>
                    </a:lnTo>
                    <a:lnTo>
                      <a:pt x="0" y="5048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57"/>
              <p:cNvSpPr/>
              <p:nvPr/>
            </p:nvSpPr>
            <p:spPr>
              <a:xfrm>
                <a:off x="8078914" y="3210464"/>
                <a:ext cx="206692" cy="14954"/>
              </a:xfrm>
              <a:custGeom>
                <a:rect b="b" l="l" r="r" t="t"/>
                <a:pathLst>
                  <a:path extrusionOk="0" h="14954" w="206692">
                    <a:moveTo>
                      <a:pt x="0" y="0"/>
                    </a:moveTo>
                    <a:lnTo>
                      <a:pt x="206693" y="0"/>
                    </a:lnTo>
                    <a:lnTo>
                      <a:pt x="206693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p57"/>
              <p:cNvSpPr/>
              <p:nvPr/>
            </p:nvSpPr>
            <p:spPr>
              <a:xfrm>
                <a:off x="8078914" y="3246088"/>
                <a:ext cx="357377" cy="14954"/>
              </a:xfrm>
              <a:custGeom>
                <a:rect b="b" l="l" r="r" t="t"/>
                <a:pathLst>
                  <a:path extrusionOk="0" h="14954" w="357377">
                    <a:moveTo>
                      <a:pt x="0" y="0"/>
                    </a:moveTo>
                    <a:lnTo>
                      <a:pt x="357378" y="0"/>
                    </a:lnTo>
                    <a:lnTo>
                      <a:pt x="357378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57"/>
              <p:cNvSpPr/>
              <p:nvPr/>
            </p:nvSpPr>
            <p:spPr>
              <a:xfrm>
                <a:off x="9055512" y="2905188"/>
                <a:ext cx="70961" cy="360521"/>
              </a:xfrm>
              <a:custGeom>
                <a:rect b="b" l="l" r="r" t="t"/>
                <a:pathLst>
                  <a:path extrusionOk="0" h="360521" w="70961">
                    <a:moveTo>
                      <a:pt x="0" y="0"/>
                    </a:moveTo>
                    <a:lnTo>
                      <a:pt x="70962" y="0"/>
                    </a:lnTo>
                    <a:lnTo>
                      <a:pt x="70962" y="360521"/>
                    </a:lnTo>
                    <a:lnTo>
                      <a:pt x="0" y="360521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57"/>
              <p:cNvSpPr/>
              <p:nvPr/>
            </p:nvSpPr>
            <p:spPr>
              <a:xfrm>
                <a:off x="9177528" y="2965100"/>
                <a:ext cx="70961" cy="300609"/>
              </a:xfrm>
              <a:custGeom>
                <a:rect b="b" l="l" r="r" t="t"/>
                <a:pathLst>
                  <a:path extrusionOk="0" h="300609" w="70961">
                    <a:moveTo>
                      <a:pt x="0" y="0"/>
                    </a:moveTo>
                    <a:lnTo>
                      <a:pt x="70962" y="0"/>
                    </a:lnTo>
                    <a:lnTo>
                      <a:pt x="70962" y="300609"/>
                    </a:lnTo>
                    <a:lnTo>
                      <a:pt x="0" y="300609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57"/>
              <p:cNvSpPr/>
              <p:nvPr/>
            </p:nvSpPr>
            <p:spPr>
              <a:xfrm>
                <a:off x="9299448" y="3074447"/>
                <a:ext cx="70961" cy="191357"/>
              </a:xfrm>
              <a:custGeom>
                <a:rect b="b" l="l" r="r" t="t"/>
                <a:pathLst>
                  <a:path extrusionOk="0" h="191357" w="70961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191357"/>
                    </a:lnTo>
                    <a:lnTo>
                      <a:pt x="0" y="191357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p57"/>
              <p:cNvSpPr/>
              <p:nvPr/>
            </p:nvSpPr>
            <p:spPr>
              <a:xfrm>
                <a:off x="9421368" y="2959861"/>
                <a:ext cx="70961" cy="305847"/>
              </a:xfrm>
              <a:custGeom>
                <a:rect b="b" l="l" r="r" t="t"/>
                <a:pathLst>
                  <a:path extrusionOk="0" h="305847" w="70961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305848"/>
                    </a:lnTo>
                    <a:lnTo>
                      <a:pt x="0" y="30584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Google Shape;652;p57"/>
              <p:cNvSpPr/>
              <p:nvPr/>
            </p:nvSpPr>
            <p:spPr>
              <a:xfrm>
                <a:off x="9543288" y="3010153"/>
                <a:ext cx="70961" cy="255651"/>
              </a:xfrm>
              <a:custGeom>
                <a:rect b="b" l="l" r="r" t="t"/>
                <a:pathLst>
                  <a:path extrusionOk="0" h="255651" w="70961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255651"/>
                    </a:lnTo>
                    <a:lnTo>
                      <a:pt x="0" y="255651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57"/>
              <p:cNvSpPr/>
              <p:nvPr/>
            </p:nvSpPr>
            <p:spPr>
              <a:xfrm>
                <a:off x="9665208" y="2854991"/>
                <a:ext cx="70961" cy="410813"/>
              </a:xfrm>
              <a:custGeom>
                <a:rect b="b" l="l" r="r" t="t"/>
                <a:pathLst>
                  <a:path extrusionOk="0" h="410813" w="70961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410813"/>
                    </a:lnTo>
                    <a:lnTo>
                      <a:pt x="0" y="41081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p57"/>
              <p:cNvSpPr/>
              <p:nvPr/>
            </p:nvSpPr>
            <p:spPr>
              <a:xfrm>
                <a:off x="9012269" y="2829940"/>
                <a:ext cx="790003" cy="436435"/>
              </a:xfrm>
              <a:custGeom>
                <a:rect b="b" l="l" r="r" t="t"/>
                <a:pathLst>
                  <a:path extrusionOk="0" h="436435" w="790003">
                    <a:moveTo>
                      <a:pt x="2191" y="0"/>
                    </a:moveTo>
                    <a:lnTo>
                      <a:pt x="2953" y="108966"/>
                    </a:lnTo>
                    <a:lnTo>
                      <a:pt x="2953" y="217932"/>
                    </a:lnTo>
                    <a:lnTo>
                      <a:pt x="3524" y="435769"/>
                    </a:lnTo>
                    <a:lnTo>
                      <a:pt x="1810" y="433959"/>
                    </a:lnTo>
                    <a:cubicBezTo>
                      <a:pt x="174117" y="433483"/>
                      <a:pt x="346424" y="433959"/>
                      <a:pt x="518732" y="433959"/>
                    </a:cubicBezTo>
                    <a:lnTo>
                      <a:pt x="662464" y="433959"/>
                    </a:lnTo>
                    <a:lnTo>
                      <a:pt x="790004" y="435007"/>
                    </a:lnTo>
                    <a:lnTo>
                      <a:pt x="662464" y="436055"/>
                    </a:lnTo>
                    <a:lnTo>
                      <a:pt x="518732" y="436055"/>
                    </a:lnTo>
                    <a:cubicBezTo>
                      <a:pt x="346424" y="436055"/>
                      <a:pt x="174117" y="436912"/>
                      <a:pt x="1810" y="436055"/>
                    </a:cubicBezTo>
                    <a:lnTo>
                      <a:pt x="0" y="436055"/>
                    </a:lnTo>
                    <a:lnTo>
                      <a:pt x="0" y="434245"/>
                    </a:lnTo>
                    <a:lnTo>
                      <a:pt x="571" y="216408"/>
                    </a:lnTo>
                    <a:lnTo>
                      <a:pt x="571" y="107442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p57"/>
              <p:cNvSpPr/>
              <p:nvPr/>
            </p:nvSpPr>
            <p:spPr>
              <a:xfrm>
                <a:off x="8998743" y="2852976"/>
                <a:ext cx="31337" cy="4015"/>
              </a:xfrm>
              <a:custGeom>
                <a:rect b="b" l="l" r="r" t="t"/>
                <a:pathLst>
                  <a:path extrusionOk="0" h="4015" w="31337">
                    <a:moveTo>
                      <a:pt x="0" y="2015"/>
                    </a:moveTo>
                    <a:cubicBezTo>
                      <a:pt x="5117" y="602"/>
                      <a:pt x="10409" y="-71"/>
                      <a:pt x="15716" y="15"/>
                    </a:cubicBezTo>
                    <a:cubicBezTo>
                      <a:pt x="20995" y="-112"/>
                      <a:pt x="26262" y="562"/>
                      <a:pt x="31338" y="2015"/>
                    </a:cubicBezTo>
                    <a:cubicBezTo>
                      <a:pt x="21062" y="4682"/>
                      <a:pt x="10276" y="4682"/>
                      <a:pt x="1" y="2015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57"/>
              <p:cNvSpPr/>
              <p:nvPr/>
            </p:nvSpPr>
            <p:spPr>
              <a:xfrm>
                <a:off x="8998743" y="2896219"/>
                <a:ext cx="31337" cy="4015"/>
              </a:xfrm>
              <a:custGeom>
                <a:rect b="b" l="l" r="r" t="t"/>
                <a:pathLst>
                  <a:path extrusionOk="0" h="4015" w="31337">
                    <a:moveTo>
                      <a:pt x="0" y="2015"/>
                    </a:moveTo>
                    <a:cubicBezTo>
                      <a:pt x="5117" y="602"/>
                      <a:pt x="10409" y="-71"/>
                      <a:pt x="15716" y="15"/>
                    </a:cubicBezTo>
                    <a:cubicBezTo>
                      <a:pt x="20995" y="-112"/>
                      <a:pt x="26262" y="562"/>
                      <a:pt x="31338" y="2015"/>
                    </a:cubicBezTo>
                    <a:cubicBezTo>
                      <a:pt x="21062" y="4682"/>
                      <a:pt x="10276" y="4682"/>
                      <a:pt x="1" y="2015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57"/>
              <p:cNvSpPr/>
              <p:nvPr/>
            </p:nvSpPr>
            <p:spPr>
              <a:xfrm>
                <a:off x="8998743" y="2939462"/>
                <a:ext cx="31337" cy="4015"/>
              </a:xfrm>
              <a:custGeom>
                <a:rect b="b" l="l" r="r" t="t"/>
                <a:pathLst>
                  <a:path extrusionOk="0" h="4015" w="31337">
                    <a:moveTo>
                      <a:pt x="0" y="2015"/>
                    </a:moveTo>
                    <a:cubicBezTo>
                      <a:pt x="5117" y="602"/>
                      <a:pt x="10409" y="-71"/>
                      <a:pt x="15716" y="15"/>
                    </a:cubicBezTo>
                    <a:cubicBezTo>
                      <a:pt x="20995" y="-112"/>
                      <a:pt x="26262" y="562"/>
                      <a:pt x="31338" y="2015"/>
                    </a:cubicBezTo>
                    <a:cubicBezTo>
                      <a:pt x="21062" y="4682"/>
                      <a:pt x="10276" y="4682"/>
                      <a:pt x="1" y="2015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p57"/>
              <p:cNvSpPr/>
              <p:nvPr/>
            </p:nvSpPr>
            <p:spPr>
              <a:xfrm>
                <a:off x="8998743" y="2982722"/>
                <a:ext cx="31337" cy="4006"/>
              </a:xfrm>
              <a:custGeom>
                <a:rect b="b" l="l" r="r" t="t"/>
                <a:pathLst>
                  <a:path extrusionOk="0" h="4006" w="31337">
                    <a:moveTo>
                      <a:pt x="1" y="2000"/>
                    </a:moveTo>
                    <a:cubicBezTo>
                      <a:pt x="10276" y="-667"/>
                      <a:pt x="21062" y="-667"/>
                      <a:pt x="31338" y="2000"/>
                    </a:cubicBezTo>
                    <a:cubicBezTo>
                      <a:pt x="26252" y="3406"/>
                      <a:pt x="20992" y="4080"/>
                      <a:pt x="15716" y="4000"/>
                    </a:cubicBezTo>
                    <a:cubicBezTo>
                      <a:pt x="10412" y="4039"/>
                      <a:pt x="5126" y="3366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p57"/>
              <p:cNvSpPr/>
              <p:nvPr/>
            </p:nvSpPr>
            <p:spPr>
              <a:xfrm>
                <a:off x="8998743" y="3026156"/>
                <a:ext cx="31337" cy="4006"/>
              </a:xfrm>
              <a:custGeom>
                <a:rect b="b" l="l" r="r" t="t"/>
                <a:pathLst>
                  <a:path extrusionOk="0" h="4006" w="31337">
                    <a:moveTo>
                      <a:pt x="1" y="2000"/>
                    </a:moveTo>
                    <a:cubicBezTo>
                      <a:pt x="10276" y="-667"/>
                      <a:pt x="21062" y="-667"/>
                      <a:pt x="31338" y="2000"/>
                    </a:cubicBezTo>
                    <a:cubicBezTo>
                      <a:pt x="26252" y="3406"/>
                      <a:pt x="20992" y="4080"/>
                      <a:pt x="15716" y="4000"/>
                    </a:cubicBezTo>
                    <a:cubicBezTo>
                      <a:pt x="10412" y="4039"/>
                      <a:pt x="5126" y="3366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57"/>
              <p:cNvSpPr/>
              <p:nvPr/>
            </p:nvSpPr>
            <p:spPr>
              <a:xfrm>
                <a:off x="8998743" y="3069202"/>
                <a:ext cx="31337" cy="4013"/>
              </a:xfrm>
              <a:custGeom>
                <a:rect b="b" l="l" r="r" t="t"/>
                <a:pathLst>
                  <a:path extrusionOk="0" h="4013" w="31337">
                    <a:moveTo>
                      <a:pt x="0" y="2007"/>
                    </a:moveTo>
                    <a:cubicBezTo>
                      <a:pt x="5126" y="641"/>
                      <a:pt x="10412" y="-32"/>
                      <a:pt x="15716" y="6"/>
                    </a:cubicBezTo>
                    <a:cubicBezTo>
                      <a:pt x="20992" y="-74"/>
                      <a:pt x="26252" y="600"/>
                      <a:pt x="31338" y="2007"/>
                    </a:cubicBezTo>
                    <a:cubicBezTo>
                      <a:pt x="26252" y="3413"/>
                      <a:pt x="20992" y="4087"/>
                      <a:pt x="15716" y="4007"/>
                    </a:cubicBezTo>
                    <a:cubicBezTo>
                      <a:pt x="10412" y="4046"/>
                      <a:pt x="5126" y="3373"/>
                      <a:pt x="0" y="2007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57"/>
              <p:cNvSpPr/>
              <p:nvPr/>
            </p:nvSpPr>
            <p:spPr>
              <a:xfrm>
                <a:off x="8998743" y="3112445"/>
                <a:ext cx="31337" cy="4006"/>
              </a:xfrm>
              <a:custGeom>
                <a:rect b="b" l="l" r="r" t="t"/>
                <a:pathLst>
                  <a:path extrusionOk="0" h="4006" w="31337">
                    <a:moveTo>
                      <a:pt x="0" y="2007"/>
                    </a:moveTo>
                    <a:cubicBezTo>
                      <a:pt x="5126" y="641"/>
                      <a:pt x="10412" y="-32"/>
                      <a:pt x="15716" y="6"/>
                    </a:cubicBezTo>
                    <a:cubicBezTo>
                      <a:pt x="20992" y="-74"/>
                      <a:pt x="26252" y="600"/>
                      <a:pt x="31338" y="2007"/>
                    </a:cubicBezTo>
                    <a:cubicBezTo>
                      <a:pt x="21062" y="4673"/>
                      <a:pt x="10276" y="4673"/>
                      <a:pt x="1" y="2007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57"/>
              <p:cNvSpPr/>
              <p:nvPr/>
            </p:nvSpPr>
            <p:spPr>
              <a:xfrm>
                <a:off x="8998743" y="3155696"/>
                <a:ext cx="31337" cy="3999"/>
              </a:xfrm>
              <a:custGeom>
                <a:rect b="b" l="l" r="r" t="t"/>
                <a:pathLst>
                  <a:path extrusionOk="0" h="3999" w="31337">
                    <a:moveTo>
                      <a:pt x="0" y="2000"/>
                    </a:moveTo>
                    <a:cubicBezTo>
                      <a:pt x="10276" y="-667"/>
                      <a:pt x="21062" y="-667"/>
                      <a:pt x="31337" y="2000"/>
                    </a:cubicBezTo>
                    <a:cubicBezTo>
                      <a:pt x="21062" y="4666"/>
                      <a:pt x="10276" y="4666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57"/>
              <p:cNvSpPr/>
              <p:nvPr/>
            </p:nvSpPr>
            <p:spPr>
              <a:xfrm>
                <a:off x="8998743" y="3198939"/>
                <a:ext cx="31337" cy="4015"/>
              </a:xfrm>
              <a:custGeom>
                <a:rect b="b" l="l" r="r" t="t"/>
                <a:pathLst>
                  <a:path extrusionOk="0" h="4015" w="31337">
                    <a:moveTo>
                      <a:pt x="1" y="2000"/>
                    </a:moveTo>
                    <a:cubicBezTo>
                      <a:pt x="10276" y="-667"/>
                      <a:pt x="21062" y="-667"/>
                      <a:pt x="31338" y="2000"/>
                    </a:cubicBezTo>
                    <a:cubicBezTo>
                      <a:pt x="26262" y="3453"/>
                      <a:pt x="20995" y="4127"/>
                      <a:pt x="15716" y="4000"/>
                    </a:cubicBezTo>
                    <a:cubicBezTo>
                      <a:pt x="10409" y="4086"/>
                      <a:pt x="5117" y="3413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57"/>
              <p:cNvSpPr/>
              <p:nvPr/>
            </p:nvSpPr>
            <p:spPr>
              <a:xfrm>
                <a:off x="9149429" y="2370073"/>
                <a:ext cx="213645" cy="196691"/>
              </a:xfrm>
              <a:custGeom>
                <a:rect b="b" l="l" r="r" t="t"/>
                <a:pathLst>
                  <a:path extrusionOk="0" h="196691" w="213645">
                    <a:moveTo>
                      <a:pt x="213646" y="0"/>
                    </a:moveTo>
                    <a:cubicBezTo>
                      <a:pt x="213617" y="85715"/>
                      <a:pt x="162406" y="163131"/>
                      <a:pt x="83534" y="19669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p57"/>
              <p:cNvSpPr/>
              <p:nvPr/>
            </p:nvSpPr>
            <p:spPr>
              <a:xfrm>
                <a:off x="8908159" y="2142234"/>
                <a:ext cx="427197" cy="426532"/>
              </a:xfrm>
              <a:custGeom>
                <a:rect b="b" l="l" r="r" t="t"/>
                <a:pathLst>
                  <a:path extrusionOk="0" h="426532" w="427197">
                    <a:moveTo>
                      <a:pt x="213457" y="213171"/>
                    </a:moveTo>
                    <a:lnTo>
                      <a:pt x="296991" y="409672"/>
                    </a:lnTo>
                    <a:cubicBezTo>
                      <a:pt x="296991" y="409672"/>
                      <a:pt x="296991" y="409672"/>
                      <a:pt x="296991" y="409672"/>
                    </a:cubicBezTo>
                    <a:cubicBezTo>
                      <a:pt x="290514" y="412339"/>
                      <a:pt x="283942" y="414815"/>
                      <a:pt x="277369" y="416911"/>
                    </a:cubicBezTo>
                    <a:cubicBezTo>
                      <a:pt x="236051" y="429740"/>
                      <a:pt x="191815" y="429740"/>
                      <a:pt x="150496" y="416911"/>
                    </a:cubicBezTo>
                    <a:cubicBezTo>
                      <a:pt x="83279" y="396059"/>
                      <a:pt x="30609" y="343496"/>
                      <a:pt x="9622" y="276322"/>
                    </a:cubicBezTo>
                    <a:cubicBezTo>
                      <a:pt x="-3207" y="235004"/>
                      <a:pt x="-3207" y="190767"/>
                      <a:pt x="9622" y="149449"/>
                    </a:cubicBezTo>
                    <a:cubicBezTo>
                      <a:pt x="30617" y="82577"/>
                      <a:pt x="83144" y="30299"/>
                      <a:pt x="150115" y="9622"/>
                    </a:cubicBezTo>
                    <a:cubicBezTo>
                      <a:pt x="191433" y="-3207"/>
                      <a:pt x="235670" y="-3207"/>
                      <a:pt x="276988" y="9622"/>
                    </a:cubicBezTo>
                    <a:cubicBezTo>
                      <a:pt x="366339" y="37276"/>
                      <a:pt x="427244" y="119924"/>
                      <a:pt x="427198" y="213457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57"/>
              <p:cNvSpPr/>
              <p:nvPr/>
            </p:nvSpPr>
            <p:spPr>
              <a:xfrm>
                <a:off x="8908648" y="2141576"/>
                <a:ext cx="426994" cy="427214"/>
              </a:xfrm>
              <a:custGeom>
                <a:rect b="b" l="l" r="r" t="t"/>
                <a:pathLst>
                  <a:path extrusionOk="0" h="427214" w="426994">
                    <a:moveTo>
                      <a:pt x="212968" y="213829"/>
                    </a:moveTo>
                    <a:lnTo>
                      <a:pt x="296501" y="410330"/>
                    </a:lnTo>
                    <a:cubicBezTo>
                      <a:pt x="296501" y="410330"/>
                      <a:pt x="296501" y="410330"/>
                      <a:pt x="296501" y="410330"/>
                    </a:cubicBezTo>
                    <a:cubicBezTo>
                      <a:pt x="290024" y="412997"/>
                      <a:pt x="283452" y="415473"/>
                      <a:pt x="276880" y="417569"/>
                    </a:cubicBezTo>
                    <a:cubicBezTo>
                      <a:pt x="164235" y="452513"/>
                      <a:pt x="44590" y="389524"/>
                      <a:pt x="9646" y="276879"/>
                    </a:cubicBezTo>
                    <a:cubicBezTo>
                      <a:pt x="-25299" y="164234"/>
                      <a:pt x="37690" y="44590"/>
                      <a:pt x="150335" y="9645"/>
                    </a:cubicBezTo>
                    <a:cubicBezTo>
                      <a:pt x="262854" y="-25260"/>
                      <a:pt x="382386" y="37548"/>
                      <a:pt x="417469" y="150012"/>
                    </a:cubicBezTo>
                    <a:cubicBezTo>
                      <a:pt x="423800" y="170561"/>
                      <a:pt x="427011" y="191945"/>
                      <a:pt x="426994" y="213448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57"/>
              <p:cNvSpPr/>
              <p:nvPr/>
            </p:nvSpPr>
            <p:spPr>
              <a:xfrm>
                <a:off x="8907871" y="2141643"/>
                <a:ext cx="427105" cy="375781"/>
              </a:xfrm>
              <a:custGeom>
                <a:rect b="b" l="l" r="r" t="t"/>
                <a:pathLst>
                  <a:path extrusionOk="0" h="375781" w="427105">
                    <a:moveTo>
                      <a:pt x="213840" y="213857"/>
                    </a:moveTo>
                    <a:lnTo>
                      <a:pt x="74680" y="375782"/>
                    </a:lnTo>
                    <a:cubicBezTo>
                      <a:pt x="-14916" y="299083"/>
                      <a:pt x="-25371" y="164275"/>
                      <a:pt x="51327" y="74680"/>
                    </a:cubicBezTo>
                    <a:cubicBezTo>
                      <a:pt x="128025" y="-14916"/>
                      <a:pt x="262834" y="-25371"/>
                      <a:pt x="352429" y="51327"/>
                    </a:cubicBezTo>
                    <a:cubicBezTo>
                      <a:pt x="399903" y="91968"/>
                      <a:pt x="427193" y="151363"/>
                      <a:pt x="427105" y="213857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57"/>
              <p:cNvSpPr/>
              <p:nvPr/>
            </p:nvSpPr>
            <p:spPr>
              <a:xfrm>
                <a:off x="9111900" y="2435796"/>
                <a:ext cx="361187" cy="202691"/>
              </a:xfrm>
              <a:custGeom>
                <a:rect b="b" l="l" r="r" t="t"/>
                <a:pathLst>
                  <a:path extrusionOk="0" h="202691" w="361187">
                    <a:moveTo>
                      <a:pt x="361188" y="202692"/>
                    </a:moveTo>
                    <a:lnTo>
                      <a:pt x="199834" y="202692"/>
                    </a:lnTo>
                    <a:lnTo>
                      <a:pt x="0" y="2858"/>
                    </a:lnTo>
                    <a:lnTo>
                      <a:pt x="2953" y="0"/>
                    </a:lnTo>
                    <a:lnTo>
                      <a:pt x="201549" y="198596"/>
                    </a:lnTo>
                    <a:lnTo>
                      <a:pt x="361188" y="198596"/>
                    </a:lnTo>
                    <a:lnTo>
                      <a:pt x="361188" y="202692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57"/>
              <p:cNvSpPr/>
              <p:nvPr/>
            </p:nvSpPr>
            <p:spPr>
              <a:xfrm>
                <a:off x="9102185" y="2425985"/>
                <a:ext cx="22479" cy="22479"/>
              </a:xfrm>
              <a:custGeom>
                <a:rect b="b" l="l" r="r" t="t"/>
                <a:pathLst>
                  <a:path extrusionOk="0" h="22479" w="22479">
                    <a:moveTo>
                      <a:pt x="0" y="0"/>
                    </a:moveTo>
                    <a:lnTo>
                      <a:pt x="22479" y="0"/>
                    </a:lnTo>
                    <a:lnTo>
                      <a:pt x="22479" y="22479"/>
                    </a:lnTo>
                    <a:lnTo>
                      <a:pt x="0" y="2247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57"/>
              <p:cNvSpPr/>
              <p:nvPr/>
            </p:nvSpPr>
            <p:spPr>
              <a:xfrm>
                <a:off x="9204960" y="2394648"/>
                <a:ext cx="268128" cy="89249"/>
              </a:xfrm>
              <a:custGeom>
                <a:rect b="b" l="l" r="r" t="t"/>
                <a:pathLst>
                  <a:path extrusionOk="0" h="89249" w="268128">
                    <a:moveTo>
                      <a:pt x="268128" y="89249"/>
                    </a:moveTo>
                    <a:lnTo>
                      <a:pt x="86296" y="89249"/>
                    </a:lnTo>
                    <a:lnTo>
                      <a:pt x="0" y="2953"/>
                    </a:lnTo>
                    <a:lnTo>
                      <a:pt x="2953" y="0"/>
                    </a:lnTo>
                    <a:lnTo>
                      <a:pt x="88011" y="85153"/>
                    </a:lnTo>
                    <a:lnTo>
                      <a:pt x="268128" y="85153"/>
                    </a:lnTo>
                    <a:lnTo>
                      <a:pt x="268128" y="8924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57"/>
              <p:cNvSpPr/>
              <p:nvPr/>
            </p:nvSpPr>
            <p:spPr>
              <a:xfrm>
                <a:off x="9195149" y="2384932"/>
                <a:ext cx="22479" cy="22479"/>
              </a:xfrm>
              <a:custGeom>
                <a:rect b="b" l="l" r="r" t="t"/>
                <a:pathLst>
                  <a:path extrusionOk="0" h="22479" w="22479">
                    <a:moveTo>
                      <a:pt x="0" y="0"/>
                    </a:moveTo>
                    <a:lnTo>
                      <a:pt x="22479" y="0"/>
                    </a:lnTo>
                    <a:lnTo>
                      <a:pt x="22479" y="22479"/>
                    </a:lnTo>
                    <a:lnTo>
                      <a:pt x="0" y="2247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57"/>
              <p:cNvSpPr/>
              <p:nvPr/>
            </p:nvSpPr>
            <p:spPr>
              <a:xfrm>
                <a:off x="9198197" y="2330926"/>
                <a:ext cx="274891" cy="4095"/>
              </a:xfrm>
              <a:custGeom>
                <a:rect b="b" l="l" r="r" t="t"/>
                <a:pathLst>
                  <a:path extrusionOk="0" h="4095" w="274891">
                    <a:moveTo>
                      <a:pt x="0" y="0"/>
                    </a:moveTo>
                    <a:lnTo>
                      <a:pt x="274891" y="0"/>
                    </a:lnTo>
                    <a:lnTo>
                      <a:pt x="274891" y="4096"/>
                    </a:lnTo>
                    <a:lnTo>
                      <a:pt x="0" y="4096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57"/>
              <p:cNvSpPr/>
              <p:nvPr/>
            </p:nvSpPr>
            <p:spPr>
              <a:xfrm>
                <a:off x="9183909" y="2321782"/>
                <a:ext cx="22479" cy="22479"/>
              </a:xfrm>
              <a:custGeom>
                <a:rect b="b" l="l" r="r" t="t"/>
                <a:pathLst>
                  <a:path extrusionOk="0" h="22479" w="22479">
                    <a:moveTo>
                      <a:pt x="0" y="0"/>
                    </a:moveTo>
                    <a:lnTo>
                      <a:pt x="22479" y="0"/>
                    </a:lnTo>
                    <a:lnTo>
                      <a:pt x="22479" y="22479"/>
                    </a:lnTo>
                    <a:lnTo>
                      <a:pt x="0" y="2247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57"/>
              <p:cNvSpPr/>
              <p:nvPr/>
            </p:nvSpPr>
            <p:spPr>
              <a:xfrm>
                <a:off x="9535572" y="2310447"/>
                <a:ext cx="199739" cy="18573"/>
              </a:xfrm>
              <a:custGeom>
                <a:rect b="b" l="l" r="r" t="t"/>
                <a:pathLst>
                  <a:path extrusionOk="0" h="18573" w="199739">
                    <a:moveTo>
                      <a:pt x="0" y="0"/>
                    </a:moveTo>
                    <a:lnTo>
                      <a:pt x="199739" y="0"/>
                    </a:lnTo>
                    <a:lnTo>
                      <a:pt x="199739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57"/>
              <p:cNvSpPr/>
              <p:nvPr/>
            </p:nvSpPr>
            <p:spPr>
              <a:xfrm>
                <a:off x="9535572" y="2349214"/>
                <a:ext cx="259175" cy="18573"/>
              </a:xfrm>
              <a:custGeom>
                <a:rect b="b" l="l" r="r" t="t"/>
                <a:pathLst>
                  <a:path extrusionOk="0" h="18573" w="259175">
                    <a:moveTo>
                      <a:pt x="0" y="0"/>
                    </a:moveTo>
                    <a:lnTo>
                      <a:pt x="259175" y="0"/>
                    </a:lnTo>
                    <a:lnTo>
                      <a:pt x="25917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57"/>
              <p:cNvSpPr/>
              <p:nvPr/>
            </p:nvSpPr>
            <p:spPr>
              <a:xfrm>
                <a:off x="9535572" y="2388076"/>
                <a:ext cx="138493" cy="18573"/>
              </a:xfrm>
              <a:custGeom>
                <a:rect b="b" l="l" r="r" t="t"/>
                <a:pathLst>
                  <a:path extrusionOk="0" h="18573" w="138493">
                    <a:moveTo>
                      <a:pt x="0" y="0"/>
                    </a:moveTo>
                    <a:lnTo>
                      <a:pt x="138493" y="0"/>
                    </a:lnTo>
                    <a:lnTo>
                      <a:pt x="138493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57"/>
              <p:cNvSpPr/>
              <p:nvPr/>
            </p:nvSpPr>
            <p:spPr>
              <a:xfrm>
                <a:off x="9450514" y="2310447"/>
                <a:ext cx="45053" cy="45053"/>
              </a:xfrm>
              <a:custGeom>
                <a:rect b="b" l="l" r="r" t="t"/>
                <a:pathLst>
                  <a:path extrusionOk="0" h="45053" w="45053">
                    <a:moveTo>
                      <a:pt x="0" y="0"/>
                    </a:moveTo>
                    <a:lnTo>
                      <a:pt x="45053" y="0"/>
                    </a:lnTo>
                    <a:lnTo>
                      <a:pt x="45053" y="45053"/>
                    </a:lnTo>
                    <a:lnTo>
                      <a:pt x="0" y="4505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57"/>
              <p:cNvSpPr/>
              <p:nvPr/>
            </p:nvSpPr>
            <p:spPr>
              <a:xfrm>
                <a:off x="9535572" y="2460561"/>
                <a:ext cx="224027" cy="18573"/>
              </a:xfrm>
              <a:custGeom>
                <a:rect b="b" l="l" r="r" t="t"/>
                <a:pathLst>
                  <a:path extrusionOk="0" h="18573" w="224027">
                    <a:moveTo>
                      <a:pt x="0" y="0"/>
                    </a:moveTo>
                    <a:lnTo>
                      <a:pt x="224028" y="0"/>
                    </a:lnTo>
                    <a:lnTo>
                      <a:pt x="224028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57"/>
              <p:cNvSpPr/>
              <p:nvPr/>
            </p:nvSpPr>
            <p:spPr>
              <a:xfrm>
                <a:off x="9535572" y="2499328"/>
                <a:ext cx="186785" cy="18573"/>
              </a:xfrm>
              <a:custGeom>
                <a:rect b="b" l="l" r="r" t="t"/>
                <a:pathLst>
                  <a:path extrusionOk="0" h="18573" w="186785">
                    <a:moveTo>
                      <a:pt x="0" y="0"/>
                    </a:moveTo>
                    <a:lnTo>
                      <a:pt x="186785" y="0"/>
                    </a:lnTo>
                    <a:lnTo>
                      <a:pt x="18678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57"/>
              <p:cNvSpPr/>
              <p:nvPr/>
            </p:nvSpPr>
            <p:spPr>
              <a:xfrm>
                <a:off x="9535572" y="2538190"/>
                <a:ext cx="259175" cy="18573"/>
              </a:xfrm>
              <a:custGeom>
                <a:rect b="b" l="l" r="r" t="t"/>
                <a:pathLst>
                  <a:path extrusionOk="0" h="18573" w="259175">
                    <a:moveTo>
                      <a:pt x="0" y="0"/>
                    </a:moveTo>
                    <a:lnTo>
                      <a:pt x="259175" y="0"/>
                    </a:lnTo>
                    <a:lnTo>
                      <a:pt x="25917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57"/>
              <p:cNvSpPr/>
              <p:nvPr/>
            </p:nvSpPr>
            <p:spPr>
              <a:xfrm>
                <a:off x="9450514" y="2460561"/>
                <a:ext cx="45053" cy="45053"/>
              </a:xfrm>
              <a:custGeom>
                <a:rect b="b" l="l" r="r" t="t"/>
                <a:pathLst>
                  <a:path extrusionOk="0" h="45053" w="45053">
                    <a:moveTo>
                      <a:pt x="0" y="0"/>
                    </a:moveTo>
                    <a:lnTo>
                      <a:pt x="45053" y="0"/>
                    </a:lnTo>
                    <a:lnTo>
                      <a:pt x="45053" y="45053"/>
                    </a:lnTo>
                    <a:lnTo>
                      <a:pt x="0" y="4505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57"/>
              <p:cNvSpPr/>
              <p:nvPr/>
            </p:nvSpPr>
            <p:spPr>
              <a:xfrm>
                <a:off x="9535572" y="2610675"/>
                <a:ext cx="224027" cy="18573"/>
              </a:xfrm>
              <a:custGeom>
                <a:rect b="b" l="l" r="r" t="t"/>
                <a:pathLst>
                  <a:path extrusionOk="0" h="18573" w="224027">
                    <a:moveTo>
                      <a:pt x="0" y="0"/>
                    </a:moveTo>
                    <a:lnTo>
                      <a:pt x="224028" y="0"/>
                    </a:lnTo>
                    <a:lnTo>
                      <a:pt x="224028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57"/>
              <p:cNvSpPr/>
              <p:nvPr/>
            </p:nvSpPr>
            <p:spPr>
              <a:xfrm>
                <a:off x="9535572" y="2649442"/>
                <a:ext cx="186785" cy="18573"/>
              </a:xfrm>
              <a:custGeom>
                <a:rect b="b" l="l" r="r" t="t"/>
                <a:pathLst>
                  <a:path extrusionOk="0" h="18573" w="186785">
                    <a:moveTo>
                      <a:pt x="0" y="0"/>
                    </a:moveTo>
                    <a:lnTo>
                      <a:pt x="186785" y="0"/>
                    </a:lnTo>
                    <a:lnTo>
                      <a:pt x="18678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p57"/>
              <p:cNvSpPr/>
              <p:nvPr/>
            </p:nvSpPr>
            <p:spPr>
              <a:xfrm>
                <a:off x="9535572" y="2688304"/>
                <a:ext cx="259175" cy="18573"/>
              </a:xfrm>
              <a:custGeom>
                <a:rect b="b" l="l" r="r" t="t"/>
                <a:pathLst>
                  <a:path extrusionOk="0" h="18573" w="259175">
                    <a:moveTo>
                      <a:pt x="0" y="0"/>
                    </a:moveTo>
                    <a:lnTo>
                      <a:pt x="259175" y="0"/>
                    </a:lnTo>
                    <a:lnTo>
                      <a:pt x="25917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57"/>
              <p:cNvSpPr/>
              <p:nvPr/>
            </p:nvSpPr>
            <p:spPr>
              <a:xfrm>
                <a:off x="9450514" y="2610675"/>
                <a:ext cx="45053" cy="45053"/>
              </a:xfrm>
              <a:custGeom>
                <a:rect b="b" l="l" r="r" t="t"/>
                <a:pathLst>
                  <a:path extrusionOk="0" h="45053" w="45053">
                    <a:moveTo>
                      <a:pt x="0" y="0"/>
                    </a:moveTo>
                    <a:lnTo>
                      <a:pt x="45053" y="0"/>
                    </a:lnTo>
                    <a:lnTo>
                      <a:pt x="45053" y="45053"/>
                    </a:lnTo>
                    <a:lnTo>
                      <a:pt x="0" y="4505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57"/>
              <p:cNvSpPr/>
              <p:nvPr/>
            </p:nvSpPr>
            <p:spPr>
              <a:xfrm>
                <a:off x="7979378" y="2874697"/>
                <a:ext cx="176022" cy="176021"/>
              </a:xfrm>
              <a:custGeom>
                <a:rect b="b" l="l" r="r" t="t"/>
                <a:pathLst>
                  <a:path extrusionOk="0" h="176021" w="176022">
                    <a:moveTo>
                      <a:pt x="176022" y="88022"/>
                    </a:moveTo>
                    <a:cubicBezTo>
                      <a:pt x="176016" y="136629"/>
                      <a:pt x="136607" y="176028"/>
                      <a:pt x="88000" y="176022"/>
                    </a:cubicBezTo>
                    <a:cubicBezTo>
                      <a:pt x="39392" y="176016"/>
                      <a:pt x="-6" y="136607"/>
                      <a:pt x="0" y="88000"/>
                    </a:cubicBezTo>
                    <a:cubicBezTo>
                      <a:pt x="6" y="39393"/>
                      <a:pt x="39415" y="-6"/>
                      <a:pt x="88022" y="0"/>
                    </a:cubicBezTo>
                    <a:cubicBezTo>
                      <a:pt x="119584" y="4"/>
                      <a:pt x="148727" y="16908"/>
                      <a:pt x="164401" y="44303"/>
                    </a:cubicBezTo>
                    <a:cubicBezTo>
                      <a:pt x="172055" y="57599"/>
                      <a:pt x="176064" y="72680"/>
                      <a:pt x="176022" y="88022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57"/>
              <p:cNvSpPr/>
              <p:nvPr/>
            </p:nvSpPr>
            <p:spPr>
              <a:xfrm>
                <a:off x="8067675" y="2874708"/>
                <a:ext cx="76200" cy="88011"/>
              </a:xfrm>
              <a:custGeom>
                <a:rect b="b" l="l" r="r" t="t"/>
                <a:pathLst>
                  <a:path extrusionOk="0" h="88011" w="76200">
                    <a:moveTo>
                      <a:pt x="76200" y="44291"/>
                    </a:moveTo>
                    <a:lnTo>
                      <a:pt x="0" y="88011"/>
                    </a:lnTo>
                    <a:lnTo>
                      <a:pt x="0" y="0"/>
                    </a:lnTo>
                    <a:cubicBezTo>
                      <a:pt x="31501" y="46"/>
                      <a:pt x="60569" y="16942"/>
                      <a:pt x="76200" y="4429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57"/>
              <p:cNvSpPr/>
              <p:nvPr/>
            </p:nvSpPr>
            <p:spPr>
              <a:xfrm>
                <a:off x="8006333" y="2901854"/>
                <a:ext cx="121920" cy="121920"/>
              </a:xfrm>
              <a:custGeom>
                <a:rect b="b" l="l" r="r" t="t"/>
                <a:pathLst>
                  <a:path extrusionOk="0" h="121920" w="121920">
                    <a:moveTo>
                      <a:pt x="121920" y="60865"/>
                    </a:moveTo>
                    <a:cubicBezTo>
                      <a:pt x="121973" y="94532"/>
                      <a:pt x="94722" y="121867"/>
                      <a:pt x="61055" y="121920"/>
                    </a:cubicBezTo>
                    <a:cubicBezTo>
                      <a:pt x="27388" y="121973"/>
                      <a:pt x="52" y="94723"/>
                      <a:pt x="0" y="61055"/>
                    </a:cubicBezTo>
                    <a:cubicBezTo>
                      <a:pt x="-53" y="27388"/>
                      <a:pt x="27198" y="53"/>
                      <a:pt x="60865" y="0"/>
                    </a:cubicBezTo>
                    <a:cubicBezTo>
                      <a:pt x="60928" y="0"/>
                      <a:pt x="60992" y="0"/>
                      <a:pt x="61055" y="0"/>
                    </a:cubicBezTo>
                    <a:cubicBezTo>
                      <a:pt x="94670" y="0"/>
                      <a:pt x="121920" y="27250"/>
                      <a:pt x="121920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57"/>
              <p:cNvSpPr/>
              <p:nvPr/>
            </p:nvSpPr>
            <p:spPr>
              <a:xfrm>
                <a:off x="8041957" y="2949193"/>
                <a:ext cx="50672" cy="7143"/>
              </a:xfrm>
              <a:custGeom>
                <a:rect b="b" l="l" r="r" t="t"/>
                <a:pathLst>
                  <a:path extrusionOk="0" h="7143" w="50672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p57"/>
              <p:cNvSpPr/>
              <p:nvPr/>
            </p:nvSpPr>
            <p:spPr>
              <a:xfrm>
                <a:off x="8029384" y="2969101"/>
                <a:ext cx="75818" cy="7143"/>
              </a:xfrm>
              <a:custGeom>
                <a:rect b="b" l="l" r="r" t="t"/>
                <a:pathLst>
                  <a:path extrusionOk="0" h="7143" w="75818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p57"/>
              <p:cNvSpPr/>
              <p:nvPr/>
            </p:nvSpPr>
            <p:spPr>
              <a:xfrm>
                <a:off x="8225935" y="2874318"/>
                <a:ext cx="175974" cy="176046"/>
              </a:xfrm>
              <a:custGeom>
                <a:rect b="b" l="l" r="r" t="t"/>
                <a:pathLst>
                  <a:path extrusionOk="0" h="176046" w="175974">
                    <a:moveTo>
                      <a:pt x="175971" y="88401"/>
                    </a:moveTo>
                    <a:cubicBezTo>
                      <a:pt x="175993" y="92737"/>
                      <a:pt x="175674" y="97068"/>
                      <a:pt x="175019" y="101355"/>
                    </a:cubicBezTo>
                    <a:cubicBezTo>
                      <a:pt x="167656" y="149401"/>
                      <a:pt x="122738" y="182382"/>
                      <a:pt x="74692" y="175019"/>
                    </a:cubicBezTo>
                    <a:cubicBezTo>
                      <a:pt x="26646" y="167656"/>
                      <a:pt x="-6335" y="122738"/>
                      <a:pt x="1028" y="74692"/>
                    </a:cubicBezTo>
                    <a:cubicBezTo>
                      <a:pt x="8391" y="26646"/>
                      <a:pt x="53309" y="-6335"/>
                      <a:pt x="101355" y="1028"/>
                    </a:cubicBezTo>
                    <a:cubicBezTo>
                      <a:pt x="127829" y="5085"/>
                      <a:pt x="151016" y="20977"/>
                      <a:pt x="164351" y="44205"/>
                    </a:cubicBezTo>
                    <a:cubicBezTo>
                      <a:pt x="172086" y="57641"/>
                      <a:pt x="176098" y="72897"/>
                      <a:pt x="175971" y="88401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57"/>
              <p:cNvSpPr/>
              <p:nvPr/>
            </p:nvSpPr>
            <p:spPr>
              <a:xfrm>
                <a:off x="8313800" y="2874708"/>
                <a:ext cx="88107" cy="100965"/>
              </a:xfrm>
              <a:custGeom>
                <a:rect b="b" l="l" r="r" t="t"/>
                <a:pathLst>
                  <a:path extrusionOk="0" h="100965" w="88107">
                    <a:moveTo>
                      <a:pt x="88106" y="88011"/>
                    </a:moveTo>
                    <a:cubicBezTo>
                      <a:pt x="88128" y="92347"/>
                      <a:pt x="87809" y="96679"/>
                      <a:pt x="87154" y="100965"/>
                    </a:cubicBezTo>
                    <a:lnTo>
                      <a:pt x="0" y="88011"/>
                    </a:lnTo>
                    <a:lnTo>
                      <a:pt x="0" y="0"/>
                    </a:lnTo>
                    <a:cubicBezTo>
                      <a:pt x="31485" y="105"/>
                      <a:pt x="60526" y="16985"/>
                      <a:pt x="76200" y="44291"/>
                    </a:cubicBezTo>
                    <a:cubicBezTo>
                      <a:pt x="83954" y="57560"/>
                      <a:pt x="88061" y="72643"/>
                      <a:pt x="88106" y="8801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57"/>
              <p:cNvSpPr/>
              <p:nvPr/>
            </p:nvSpPr>
            <p:spPr>
              <a:xfrm>
                <a:off x="8252840" y="2901854"/>
                <a:ext cx="121920" cy="121920"/>
              </a:xfrm>
              <a:custGeom>
                <a:rect b="b" l="l" r="r" t="t"/>
                <a:pathLst>
                  <a:path extrusionOk="0" h="121920" w="121920">
                    <a:moveTo>
                      <a:pt x="121920" y="60865"/>
                    </a:moveTo>
                    <a:cubicBezTo>
                      <a:pt x="121973" y="94532"/>
                      <a:pt x="94722" y="121867"/>
                      <a:pt x="61055" y="121920"/>
                    </a:cubicBezTo>
                    <a:cubicBezTo>
                      <a:pt x="27388" y="121973"/>
                      <a:pt x="53" y="94723"/>
                      <a:pt x="0" y="61055"/>
                    </a:cubicBezTo>
                    <a:cubicBezTo>
                      <a:pt x="-53" y="27388"/>
                      <a:pt x="27198" y="53"/>
                      <a:pt x="60865" y="0"/>
                    </a:cubicBezTo>
                    <a:cubicBezTo>
                      <a:pt x="60896" y="0"/>
                      <a:pt x="60928" y="0"/>
                      <a:pt x="60960" y="0"/>
                    </a:cubicBezTo>
                    <a:cubicBezTo>
                      <a:pt x="94590" y="0"/>
                      <a:pt x="121867" y="27235"/>
                      <a:pt x="121920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57"/>
              <p:cNvSpPr/>
              <p:nvPr/>
            </p:nvSpPr>
            <p:spPr>
              <a:xfrm>
                <a:off x="8288464" y="2949193"/>
                <a:ext cx="50672" cy="7143"/>
              </a:xfrm>
              <a:custGeom>
                <a:rect b="b" l="l" r="r" t="t"/>
                <a:pathLst>
                  <a:path extrusionOk="0" h="7143" w="50672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Google Shape;695;p57"/>
              <p:cNvSpPr/>
              <p:nvPr/>
            </p:nvSpPr>
            <p:spPr>
              <a:xfrm>
                <a:off x="8275891" y="2969101"/>
                <a:ext cx="75818" cy="7143"/>
              </a:xfrm>
              <a:custGeom>
                <a:rect b="b" l="l" r="r" t="t"/>
                <a:pathLst>
                  <a:path extrusionOk="0" h="7143" w="75818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" name="Google Shape;696;p57"/>
              <p:cNvSpPr/>
              <p:nvPr/>
            </p:nvSpPr>
            <p:spPr>
              <a:xfrm>
                <a:off x="8473622" y="2874613"/>
                <a:ext cx="176410" cy="176212"/>
              </a:xfrm>
              <a:custGeom>
                <a:rect b="b" l="l" r="r" t="t"/>
                <a:pathLst>
                  <a:path extrusionOk="0" h="176212" w="176410">
                    <a:moveTo>
                      <a:pt x="176411" y="88106"/>
                    </a:moveTo>
                    <a:cubicBezTo>
                      <a:pt x="176436" y="124586"/>
                      <a:pt x="153977" y="157308"/>
                      <a:pt x="119927" y="170402"/>
                    </a:cubicBezTo>
                    <a:cubicBezTo>
                      <a:pt x="109869" y="174276"/>
                      <a:pt x="99178" y="176246"/>
                      <a:pt x="88400" y="176212"/>
                    </a:cubicBezTo>
                    <a:cubicBezTo>
                      <a:pt x="39741" y="176374"/>
                      <a:pt x="163" y="137059"/>
                      <a:pt x="1" y="88400"/>
                    </a:cubicBezTo>
                    <a:cubicBezTo>
                      <a:pt x="-162" y="39740"/>
                      <a:pt x="39153" y="163"/>
                      <a:pt x="87813" y="0"/>
                    </a:cubicBezTo>
                    <a:cubicBezTo>
                      <a:pt x="119532" y="-105"/>
                      <a:pt x="148859" y="16847"/>
                      <a:pt x="164600" y="44386"/>
                    </a:cubicBezTo>
                    <a:cubicBezTo>
                      <a:pt x="172320" y="57664"/>
                      <a:pt x="176395" y="72746"/>
                      <a:pt x="176411" y="88106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" name="Google Shape;697;p57"/>
              <p:cNvSpPr/>
              <p:nvPr/>
            </p:nvSpPr>
            <p:spPr>
              <a:xfrm>
                <a:off x="8562022" y="2874708"/>
                <a:ext cx="88010" cy="170307"/>
              </a:xfrm>
              <a:custGeom>
                <a:rect b="b" l="l" r="r" t="t"/>
                <a:pathLst>
                  <a:path extrusionOk="0" h="170307" w="88010">
                    <a:moveTo>
                      <a:pt x="88011" y="88011"/>
                    </a:moveTo>
                    <a:cubicBezTo>
                      <a:pt x="88036" y="124491"/>
                      <a:pt x="65577" y="157214"/>
                      <a:pt x="31528" y="170307"/>
                    </a:cubicBezTo>
                    <a:lnTo>
                      <a:pt x="0" y="88011"/>
                    </a:lnTo>
                    <a:lnTo>
                      <a:pt x="0" y="0"/>
                    </a:lnTo>
                    <a:cubicBezTo>
                      <a:pt x="48607" y="0"/>
                      <a:pt x="88011" y="39404"/>
                      <a:pt x="88011" y="8801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57"/>
              <p:cNvSpPr/>
              <p:nvPr/>
            </p:nvSpPr>
            <p:spPr>
              <a:xfrm>
                <a:off x="8500967" y="2901854"/>
                <a:ext cx="121920" cy="121920"/>
              </a:xfrm>
              <a:custGeom>
                <a:rect b="b" l="l" r="r" t="t"/>
                <a:pathLst>
                  <a:path extrusionOk="0" h="121920" w="121920">
                    <a:moveTo>
                      <a:pt x="121920" y="60865"/>
                    </a:moveTo>
                    <a:cubicBezTo>
                      <a:pt x="121972" y="94532"/>
                      <a:pt x="94722" y="121867"/>
                      <a:pt x="61055" y="121920"/>
                    </a:cubicBezTo>
                    <a:cubicBezTo>
                      <a:pt x="27388" y="121973"/>
                      <a:pt x="52" y="94723"/>
                      <a:pt x="0" y="61055"/>
                    </a:cubicBezTo>
                    <a:cubicBezTo>
                      <a:pt x="-52" y="27388"/>
                      <a:pt x="27198" y="53"/>
                      <a:pt x="60865" y="0"/>
                    </a:cubicBezTo>
                    <a:cubicBezTo>
                      <a:pt x="60928" y="0"/>
                      <a:pt x="60992" y="0"/>
                      <a:pt x="61055" y="0"/>
                    </a:cubicBezTo>
                    <a:cubicBezTo>
                      <a:pt x="94670" y="0"/>
                      <a:pt x="121920" y="27250"/>
                      <a:pt x="121920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57"/>
              <p:cNvSpPr/>
              <p:nvPr/>
            </p:nvSpPr>
            <p:spPr>
              <a:xfrm>
                <a:off x="8536686" y="2949193"/>
                <a:ext cx="50673" cy="7143"/>
              </a:xfrm>
              <a:custGeom>
                <a:rect b="b" l="l" r="r" t="t"/>
                <a:pathLst>
                  <a:path extrusionOk="0" h="7143" w="50673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p57"/>
              <p:cNvSpPr/>
              <p:nvPr/>
            </p:nvSpPr>
            <p:spPr>
              <a:xfrm>
                <a:off x="8524113" y="2969101"/>
                <a:ext cx="75819" cy="7143"/>
              </a:xfrm>
              <a:custGeom>
                <a:rect b="b" l="l" r="r" t="t"/>
                <a:pathLst>
                  <a:path extrusionOk="0" h="7143" w="75819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p57"/>
              <p:cNvSpPr/>
              <p:nvPr/>
            </p:nvSpPr>
            <p:spPr>
              <a:xfrm>
                <a:off x="8720899" y="2874697"/>
                <a:ext cx="176022" cy="176021"/>
              </a:xfrm>
              <a:custGeom>
                <a:rect b="b" l="l" r="r" t="t"/>
                <a:pathLst>
                  <a:path extrusionOk="0" h="176021" w="176022">
                    <a:moveTo>
                      <a:pt x="176022" y="88022"/>
                    </a:moveTo>
                    <a:cubicBezTo>
                      <a:pt x="176016" y="136629"/>
                      <a:pt x="136607" y="176028"/>
                      <a:pt x="88000" y="176022"/>
                    </a:cubicBezTo>
                    <a:cubicBezTo>
                      <a:pt x="39393" y="176016"/>
                      <a:pt x="-6" y="136607"/>
                      <a:pt x="0" y="88000"/>
                    </a:cubicBezTo>
                    <a:cubicBezTo>
                      <a:pt x="6" y="39393"/>
                      <a:pt x="39415" y="-6"/>
                      <a:pt x="88023" y="0"/>
                    </a:cubicBezTo>
                    <a:cubicBezTo>
                      <a:pt x="119584" y="4"/>
                      <a:pt x="148728" y="16908"/>
                      <a:pt x="164402" y="44303"/>
                    </a:cubicBezTo>
                    <a:cubicBezTo>
                      <a:pt x="172014" y="57616"/>
                      <a:pt x="176019" y="72686"/>
                      <a:pt x="176022" y="88022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p57"/>
              <p:cNvSpPr/>
              <p:nvPr/>
            </p:nvSpPr>
            <p:spPr>
              <a:xfrm>
                <a:off x="8751665" y="2874708"/>
                <a:ext cx="145256" cy="175736"/>
              </a:xfrm>
              <a:custGeom>
                <a:rect b="b" l="l" r="r" t="t"/>
                <a:pathLst>
                  <a:path extrusionOk="0" h="175736" w="145256">
                    <a:moveTo>
                      <a:pt x="145256" y="88011"/>
                    </a:moveTo>
                    <a:cubicBezTo>
                      <a:pt x="145046" y="136670"/>
                      <a:pt x="105429" y="175946"/>
                      <a:pt x="56770" y="175736"/>
                    </a:cubicBezTo>
                    <a:cubicBezTo>
                      <a:pt x="35954" y="175646"/>
                      <a:pt x="15843" y="168189"/>
                      <a:pt x="0" y="154686"/>
                    </a:cubicBezTo>
                    <a:lnTo>
                      <a:pt x="57150" y="88011"/>
                    </a:lnTo>
                    <a:lnTo>
                      <a:pt x="57150" y="0"/>
                    </a:lnTo>
                    <a:cubicBezTo>
                      <a:pt x="105757" y="-53"/>
                      <a:pt x="145203" y="39309"/>
                      <a:pt x="145256" y="87916"/>
                    </a:cubicBezTo>
                    <a:cubicBezTo>
                      <a:pt x="145256" y="87948"/>
                      <a:pt x="145256" y="87979"/>
                      <a:pt x="145256" y="8801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57"/>
              <p:cNvSpPr/>
              <p:nvPr/>
            </p:nvSpPr>
            <p:spPr>
              <a:xfrm>
                <a:off x="8747855" y="2901854"/>
                <a:ext cx="121920" cy="121920"/>
              </a:xfrm>
              <a:custGeom>
                <a:rect b="b" l="l" r="r" t="t"/>
                <a:pathLst>
                  <a:path extrusionOk="0" h="121920" w="121920">
                    <a:moveTo>
                      <a:pt x="121920" y="60865"/>
                    </a:moveTo>
                    <a:cubicBezTo>
                      <a:pt x="121972" y="94532"/>
                      <a:pt x="94723" y="121867"/>
                      <a:pt x="61055" y="121920"/>
                    </a:cubicBezTo>
                    <a:cubicBezTo>
                      <a:pt x="27388" y="121973"/>
                      <a:pt x="52" y="94723"/>
                      <a:pt x="0" y="61055"/>
                    </a:cubicBezTo>
                    <a:cubicBezTo>
                      <a:pt x="-52" y="27388"/>
                      <a:pt x="27197" y="53"/>
                      <a:pt x="60865" y="0"/>
                    </a:cubicBezTo>
                    <a:cubicBezTo>
                      <a:pt x="60897" y="0"/>
                      <a:pt x="60928" y="0"/>
                      <a:pt x="60960" y="0"/>
                    </a:cubicBezTo>
                    <a:cubicBezTo>
                      <a:pt x="94590" y="0"/>
                      <a:pt x="121868" y="27235"/>
                      <a:pt x="121921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57"/>
              <p:cNvSpPr/>
              <p:nvPr/>
            </p:nvSpPr>
            <p:spPr>
              <a:xfrm>
                <a:off x="8783478" y="2949193"/>
                <a:ext cx="50673" cy="7143"/>
              </a:xfrm>
              <a:custGeom>
                <a:rect b="b" l="l" r="r" t="t"/>
                <a:pathLst>
                  <a:path extrusionOk="0" h="7143" w="50673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57"/>
              <p:cNvSpPr/>
              <p:nvPr/>
            </p:nvSpPr>
            <p:spPr>
              <a:xfrm>
                <a:off x="8770905" y="2969101"/>
                <a:ext cx="75819" cy="7143"/>
              </a:xfrm>
              <a:custGeom>
                <a:rect b="b" l="l" r="r" t="t"/>
                <a:pathLst>
                  <a:path extrusionOk="0" h="7143" w="75819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38"/>
          <p:cNvGrpSpPr/>
          <p:nvPr/>
        </p:nvGrpSpPr>
        <p:grpSpPr>
          <a:xfrm>
            <a:off x="10729340" y="4963809"/>
            <a:ext cx="1110007" cy="1554480"/>
            <a:chOff x="9903293" y="3828203"/>
            <a:chExt cx="2007241" cy="2843189"/>
          </a:xfrm>
        </p:grpSpPr>
        <p:sp>
          <p:nvSpPr>
            <p:cNvPr id="51" name="Google Shape;51;p38"/>
            <p:cNvSpPr/>
            <p:nvPr/>
          </p:nvSpPr>
          <p:spPr>
            <a:xfrm>
              <a:off x="9903293" y="3828203"/>
              <a:ext cx="2007241" cy="2843189"/>
            </a:xfrm>
            <a:custGeom>
              <a:rect b="b" l="l" r="r" t="t"/>
              <a:pathLst>
                <a:path extrusionOk="0" h="2769230" w="1959410">
                  <a:moveTo>
                    <a:pt x="552837" y="2735397"/>
                  </a:moveTo>
                  <a:cubicBezTo>
                    <a:pt x="150853" y="2499033"/>
                    <a:pt x="25895" y="2011430"/>
                    <a:pt x="6225" y="1566141"/>
                  </a:cubicBezTo>
                  <a:cubicBezTo>
                    <a:pt x="2919" y="1491761"/>
                    <a:pt x="-11295" y="1414240"/>
                    <a:pt x="18953" y="1346306"/>
                  </a:cubicBezTo>
                  <a:cubicBezTo>
                    <a:pt x="49201" y="1278372"/>
                    <a:pt x="127878" y="1227629"/>
                    <a:pt x="196804" y="1253744"/>
                  </a:cubicBezTo>
                  <a:cubicBezTo>
                    <a:pt x="253829" y="1275397"/>
                    <a:pt x="282919" y="1337546"/>
                    <a:pt x="317796" y="1388124"/>
                  </a:cubicBezTo>
                  <a:cubicBezTo>
                    <a:pt x="364478" y="1455588"/>
                    <a:pt x="429286" y="1508477"/>
                    <a:pt x="504738" y="1540686"/>
                  </a:cubicBezTo>
                  <a:cubicBezTo>
                    <a:pt x="554325" y="1561513"/>
                    <a:pt x="613333" y="1571926"/>
                    <a:pt x="657961" y="1542504"/>
                  </a:cubicBezTo>
                  <a:cubicBezTo>
                    <a:pt x="719283" y="1502174"/>
                    <a:pt x="719944" y="1413249"/>
                    <a:pt x="713663" y="1339529"/>
                  </a:cubicBezTo>
                  <a:lnTo>
                    <a:pt x="678953" y="926967"/>
                  </a:lnTo>
                  <a:cubicBezTo>
                    <a:pt x="672672" y="853248"/>
                    <a:pt x="666556" y="778207"/>
                    <a:pt x="684077" y="706306"/>
                  </a:cubicBezTo>
                  <a:cubicBezTo>
                    <a:pt x="701597" y="634405"/>
                    <a:pt x="747052" y="565480"/>
                    <a:pt x="816308" y="541017"/>
                  </a:cubicBezTo>
                  <a:cubicBezTo>
                    <a:pt x="885564" y="516554"/>
                    <a:pt x="974985" y="549612"/>
                    <a:pt x="995482" y="620521"/>
                  </a:cubicBezTo>
                  <a:cubicBezTo>
                    <a:pt x="1003911" y="650108"/>
                    <a:pt x="1000275" y="681844"/>
                    <a:pt x="1004738" y="712257"/>
                  </a:cubicBezTo>
                  <a:cubicBezTo>
                    <a:pt x="1009200" y="742670"/>
                    <a:pt x="1026060" y="775397"/>
                    <a:pt x="1055812" y="781678"/>
                  </a:cubicBezTo>
                  <a:cubicBezTo>
                    <a:pt x="1085564" y="787959"/>
                    <a:pt x="1113829" y="765149"/>
                    <a:pt x="1134159" y="741513"/>
                  </a:cubicBezTo>
                  <a:cubicBezTo>
                    <a:pt x="1204407" y="661182"/>
                    <a:pt x="1248540" y="561182"/>
                    <a:pt x="1289366" y="462009"/>
                  </a:cubicBezTo>
                  <a:cubicBezTo>
                    <a:pt x="1330193" y="362835"/>
                    <a:pt x="1369532" y="261513"/>
                    <a:pt x="1432176" y="174901"/>
                  </a:cubicBezTo>
                  <a:cubicBezTo>
                    <a:pt x="1494820" y="88290"/>
                    <a:pt x="1585399" y="16389"/>
                    <a:pt x="1690689" y="2174"/>
                  </a:cubicBezTo>
                  <a:cubicBezTo>
                    <a:pt x="1795978" y="-12041"/>
                    <a:pt x="1913333" y="44323"/>
                    <a:pt x="1948209" y="145976"/>
                  </a:cubicBezTo>
                  <a:cubicBezTo>
                    <a:pt x="1983085" y="247628"/>
                    <a:pt x="1930688" y="358041"/>
                    <a:pt x="1871184" y="447463"/>
                  </a:cubicBezTo>
                  <a:cubicBezTo>
                    <a:pt x="1783027" y="579970"/>
                    <a:pt x="1676195" y="699051"/>
                    <a:pt x="1553994" y="801017"/>
                  </a:cubicBezTo>
                  <a:cubicBezTo>
                    <a:pt x="1532010" y="819199"/>
                    <a:pt x="1508209" y="839033"/>
                    <a:pt x="1501432" y="867133"/>
                  </a:cubicBezTo>
                  <a:cubicBezTo>
                    <a:pt x="1489201" y="917546"/>
                    <a:pt x="1539614" y="962670"/>
                    <a:pt x="1589532" y="975067"/>
                  </a:cubicBezTo>
                  <a:cubicBezTo>
                    <a:pt x="1645895" y="989116"/>
                    <a:pt x="1705234" y="978703"/>
                    <a:pt x="1763085" y="981017"/>
                  </a:cubicBezTo>
                  <a:cubicBezTo>
                    <a:pt x="1820937" y="983331"/>
                    <a:pt x="1885399" y="1003827"/>
                    <a:pt x="1911846" y="1056389"/>
                  </a:cubicBezTo>
                  <a:cubicBezTo>
                    <a:pt x="1948044" y="1129447"/>
                    <a:pt x="1891185" y="1213413"/>
                    <a:pt x="1833168" y="1269943"/>
                  </a:cubicBezTo>
                  <a:cubicBezTo>
                    <a:pt x="1716994" y="1383298"/>
                    <a:pt x="1582192" y="1475831"/>
                    <a:pt x="1434656" y="1543496"/>
                  </a:cubicBezTo>
                  <a:cubicBezTo>
                    <a:pt x="1381928" y="1567629"/>
                    <a:pt x="1326061" y="1589447"/>
                    <a:pt x="1285894" y="1631100"/>
                  </a:cubicBezTo>
                  <a:cubicBezTo>
                    <a:pt x="1245729" y="1672752"/>
                    <a:pt x="1223911" y="1740852"/>
                    <a:pt x="1254325" y="1790769"/>
                  </a:cubicBezTo>
                  <a:cubicBezTo>
                    <a:pt x="1284738" y="1840686"/>
                    <a:pt x="1353498" y="1852091"/>
                    <a:pt x="1410027" y="1837050"/>
                  </a:cubicBezTo>
                  <a:cubicBezTo>
                    <a:pt x="1466556" y="1822009"/>
                    <a:pt x="1514490" y="1787463"/>
                    <a:pt x="1567052" y="1762670"/>
                  </a:cubicBezTo>
                  <a:cubicBezTo>
                    <a:pt x="1666225" y="1716389"/>
                    <a:pt x="1796804" y="1713083"/>
                    <a:pt x="1868539" y="1795728"/>
                  </a:cubicBezTo>
                  <a:cubicBezTo>
                    <a:pt x="1915813" y="1849943"/>
                    <a:pt x="1925730" y="1929942"/>
                    <a:pt x="1909532" y="2000190"/>
                  </a:cubicBezTo>
                  <a:cubicBezTo>
                    <a:pt x="1893332" y="2070438"/>
                    <a:pt x="1854159" y="2132422"/>
                    <a:pt x="1812010" y="2191265"/>
                  </a:cubicBezTo>
                  <a:cubicBezTo>
                    <a:pt x="1664407" y="2394405"/>
                    <a:pt x="1468374" y="2564157"/>
                    <a:pt x="1239614" y="2663992"/>
                  </a:cubicBezTo>
                  <a:cubicBezTo>
                    <a:pt x="1010854" y="2763827"/>
                    <a:pt x="794821" y="2803001"/>
                    <a:pt x="554489" y="2735728"/>
                  </a:cubicBezTo>
                </a:path>
              </a:pathLst>
            </a:custGeom>
            <a:solidFill>
              <a:srgbClr val="B3C6E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8"/>
            <p:cNvSpPr/>
            <p:nvPr/>
          </p:nvSpPr>
          <p:spPr>
            <a:xfrm>
              <a:off x="10564955" y="3882534"/>
              <a:ext cx="1215746" cy="2461892"/>
            </a:xfrm>
            <a:custGeom>
              <a:rect b="b" l="l" r="r" t="t"/>
              <a:pathLst>
                <a:path extrusionOk="0" h="2397851" w="1186776">
                  <a:moveTo>
                    <a:pt x="0" y="2394711"/>
                  </a:moveTo>
                  <a:cubicBezTo>
                    <a:pt x="54860" y="2146987"/>
                    <a:pt x="123899" y="1902618"/>
                    <a:pt x="206777" y="1662810"/>
                  </a:cubicBezTo>
                  <a:lnTo>
                    <a:pt x="270744" y="1473719"/>
                  </a:lnTo>
                  <a:cubicBezTo>
                    <a:pt x="291900" y="1411736"/>
                    <a:pt x="312892" y="1350083"/>
                    <a:pt x="336860" y="1291901"/>
                  </a:cubicBezTo>
                  <a:cubicBezTo>
                    <a:pt x="383615" y="1178866"/>
                    <a:pt x="436588" y="1068504"/>
                    <a:pt x="495537" y="961322"/>
                  </a:cubicBezTo>
                  <a:cubicBezTo>
                    <a:pt x="551075" y="858678"/>
                    <a:pt x="607604" y="762975"/>
                    <a:pt x="660826" y="674545"/>
                  </a:cubicBezTo>
                  <a:cubicBezTo>
                    <a:pt x="714050" y="586116"/>
                    <a:pt x="766115" y="504132"/>
                    <a:pt x="816364" y="431571"/>
                  </a:cubicBezTo>
                  <a:cubicBezTo>
                    <a:pt x="894941" y="316737"/>
                    <a:pt x="982546" y="208350"/>
                    <a:pt x="1078347" y="107439"/>
                  </a:cubicBezTo>
                  <a:cubicBezTo>
                    <a:pt x="1111405" y="71735"/>
                    <a:pt x="1139339" y="44793"/>
                    <a:pt x="1158017" y="26942"/>
                  </a:cubicBezTo>
                  <a:lnTo>
                    <a:pt x="1179339" y="6611"/>
                  </a:lnTo>
                  <a:cubicBezTo>
                    <a:pt x="1181646" y="4221"/>
                    <a:pt x="1184133" y="2011"/>
                    <a:pt x="1186777" y="0"/>
                  </a:cubicBezTo>
                  <a:cubicBezTo>
                    <a:pt x="1186777" y="0"/>
                    <a:pt x="1184793" y="2810"/>
                    <a:pt x="1180166" y="7603"/>
                  </a:cubicBezTo>
                  <a:lnTo>
                    <a:pt x="1159835" y="28926"/>
                  </a:lnTo>
                  <a:cubicBezTo>
                    <a:pt x="1141819" y="47438"/>
                    <a:pt x="1115372" y="74876"/>
                    <a:pt x="1082148" y="111570"/>
                  </a:cubicBezTo>
                  <a:cubicBezTo>
                    <a:pt x="988132" y="213648"/>
                    <a:pt x="901938" y="322661"/>
                    <a:pt x="824298" y="437686"/>
                  </a:cubicBezTo>
                  <a:cubicBezTo>
                    <a:pt x="774711" y="510248"/>
                    <a:pt x="723637" y="592232"/>
                    <a:pt x="670579" y="680992"/>
                  </a:cubicBezTo>
                  <a:cubicBezTo>
                    <a:pt x="617520" y="769752"/>
                    <a:pt x="561487" y="865455"/>
                    <a:pt x="506447" y="967934"/>
                  </a:cubicBezTo>
                  <a:cubicBezTo>
                    <a:pt x="447977" y="1074764"/>
                    <a:pt x="395445" y="1184738"/>
                    <a:pt x="349091" y="1297355"/>
                  </a:cubicBezTo>
                  <a:cubicBezTo>
                    <a:pt x="324958" y="1356033"/>
                    <a:pt x="304297" y="1417025"/>
                    <a:pt x="282975" y="1479173"/>
                  </a:cubicBezTo>
                  <a:lnTo>
                    <a:pt x="219505" y="1667438"/>
                  </a:lnTo>
                  <a:cubicBezTo>
                    <a:pt x="136805" y="1906854"/>
                    <a:pt x="67551" y="2150706"/>
                    <a:pt x="12067" y="2397852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38"/>
            <p:cNvSpPr/>
            <p:nvPr/>
          </p:nvSpPr>
          <p:spPr>
            <a:xfrm>
              <a:off x="10738851" y="4383329"/>
              <a:ext cx="175249" cy="824422"/>
            </a:xfrm>
            <a:custGeom>
              <a:rect b="b" l="l" r="r" t="t"/>
              <a:pathLst>
                <a:path extrusionOk="0" h="802976" w="171073">
                  <a:moveTo>
                    <a:pt x="171074" y="802976"/>
                  </a:moveTo>
                  <a:cubicBezTo>
                    <a:pt x="166795" y="793040"/>
                    <a:pt x="163581" y="782679"/>
                    <a:pt x="161487" y="772067"/>
                  </a:cubicBezTo>
                  <a:cubicBezTo>
                    <a:pt x="156033" y="752067"/>
                    <a:pt x="149090" y="722480"/>
                    <a:pt x="140991" y="686447"/>
                  </a:cubicBezTo>
                  <a:cubicBezTo>
                    <a:pt x="124462" y="613720"/>
                    <a:pt x="105950" y="512728"/>
                    <a:pt x="85454" y="401157"/>
                  </a:cubicBezTo>
                  <a:cubicBezTo>
                    <a:pt x="64959" y="289587"/>
                    <a:pt x="44793" y="189256"/>
                    <a:pt x="27603" y="117025"/>
                  </a:cubicBezTo>
                  <a:cubicBezTo>
                    <a:pt x="19173" y="80992"/>
                    <a:pt x="11074" y="51736"/>
                    <a:pt x="6776" y="31736"/>
                  </a:cubicBezTo>
                  <a:cubicBezTo>
                    <a:pt x="3462" y="21410"/>
                    <a:pt x="1191" y="10779"/>
                    <a:pt x="0" y="0"/>
                  </a:cubicBezTo>
                  <a:cubicBezTo>
                    <a:pt x="5126" y="9510"/>
                    <a:pt x="9068" y="19613"/>
                    <a:pt x="11736" y="30083"/>
                  </a:cubicBezTo>
                  <a:cubicBezTo>
                    <a:pt x="18512" y="49753"/>
                    <a:pt x="27272" y="78678"/>
                    <a:pt x="36859" y="114711"/>
                  </a:cubicBezTo>
                  <a:cubicBezTo>
                    <a:pt x="56529" y="186447"/>
                    <a:pt x="78512" y="287108"/>
                    <a:pt x="98843" y="398678"/>
                  </a:cubicBezTo>
                  <a:lnTo>
                    <a:pt x="150413" y="683802"/>
                  </a:lnTo>
                  <a:cubicBezTo>
                    <a:pt x="156859" y="718182"/>
                    <a:pt x="162314" y="747108"/>
                    <a:pt x="166942" y="770249"/>
                  </a:cubicBezTo>
                  <a:cubicBezTo>
                    <a:pt x="169618" y="780954"/>
                    <a:pt x="171005" y="791941"/>
                    <a:pt x="171074" y="802976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38"/>
            <p:cNvSpPr/>
            <p:nvPr/>
          </p:nvSpPr>
          <p:spPr>
            <a:xfrm>
              <a:off x="10914101" y="4949545"/>
              <a:ext cx="957358" cy="258035"/>
            </a:xfrm>
            <a:custGeom>
              <a:rect b="b" l="l" r="r" t="t"/>
              <a:pathLst>
                <a:path extrusionOk="0" h="251323" w="934545">
                  <a:moveTo>
                    <a:pt x="934545" y="84"/>
                  </a:moveTo>
                  <a:cubicBezTo>
                    <a:pt x="922311" y="3782"/>
                    <a:pt x="909745" y="6274"/>
                    <a:pt x="897024" y="7522"/>
                  </a:cubicBezTo>
                  <a:cubicBezTo>
                    <a:pt x="872893" y="11654"/>
                    <a:pt x="837851" y="17274"/>
                    <a:pt x="794877" y="25703"/>
                  </a:cubicBezTo>
                  <a:cubicBezTo>
                    <a:pt x="708760" y="42232"/>
                    <a:pt x="590578" y="68348"/>
                    <a:pt x="461487" y="103390"/>
                  </a:cubicBezTo>
                  <a:cubicBezTo>
                    <a:pt x="332396" y="138431"/>
                    <a:pt x="216859" y="175291"/>
                    <a:pt x="134215" y="204216"/>
                  </a:cubicBezTo>
                  <a:cubicBezTo>
                    <a:pt x="92727" y="218596"/>
                    <a:pt x="59339" y="230993"/>
                    <a:pt x="36364" y="239423"/>
                  </a:cubicBezTo>
                  <a:cubicBezTo>
                    <a:pt x="24631" y="244489"/>
                    <a:pt x="12458" y="248473"/>
                    <a:pt x="0" y="251324"/>
                  </a:cubicBezTo>
                  <a:cubicBezTo>
                    <a:pt x="10953" y="244817"/>
                    <a:pt x="22458" y="239286"/>
                    <a:pt x="34380" y="234795"/>
                  </a:cubicBezTo>
                  <a:cubicBezTo>
                    <a:pt x="56860" y="224712"/>
                    <a:pt x="89752" y="210993"/>
                    <a:pt x="130909" y="195456"/>
                  </a:cubicBezTo>
                  <a:cubicBezTo>
                    <a:pt x="213553" y="164051"/>
                    <a:pt x="329256" y="125538"/>
                    <a:pt x="457851" y="90332"/>
                  </a:cubicBezTo>
                  <a:cubicBezTo>
                    <a:pt x="568305" y="60029"/>
                    <a:pt x="680243" y="35424"/>
                    <a:pt x="793223" y="16613"/>
                  </a:cubicBezTo>
                  <a:cubicBezTo>
                    <a:pt x="836529" y="9505"/>
                    <a:pt x="871901" y="5208"/>
                    <a:pt x="896363" y="2728"/>
                  </a:cubicBezTo>
                  <a:cubicBezTo>
                    <a:pt x="908973" y="594"/>
                    <a:pt x="921762" y="-291"/>
                    <a:pt x="934545" y="8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38"/>
            <p:cNvSpPr/>
            <p:nvPr/>
          </p:nvSpPr>
          <p:spPr>
            <a:xfrm>
              <a:off x="9989252" y="5117468"/>
              <a:ext cx="586030" cy="1205236"/>
            </a:xfrm>
            <a:custGeom>
              <a:rect b="b" l="l" r="r" t="t"/>
              <a:pathLst>
                <a:path extrusionOk="0" h="1173884" w="572065">
                  <a:moveTo>
                    <a:pt x="572066" y="1173884"/>
                  </a:moveTo>
                  <a:cubicBezTo>
                    <a:pt x="569052" y="1170582"/>
                    <a:pt x="566545" y="1166850"/>
                    <a:pt x="564628" y="1162810"/>
                  </a:cubicBezTo>
                  <a:cubicBezTo>
                    <a:pt x="559669" y="1153884"/>
                    <a:pt x="553388" y="1142975"/>
                    <a:pt x="545786" y="1129752"/>
                  </a:cubicBezTo>
                  <a:cubicBezTo>
                    <a:pt x="529257" y="1100992"/>
                    <a:pt x="507107" y="1058678"/>
                    <a:pt x="479670" y="1006116"/>
                  </a:cubicBezTo>
                  <a:cubicBezTo>
                    <a:pt x="425454" y="900991"/>
                    <a:pt x="355041" y="753554"/>
                    <a:pt x="279669" y="589752"/>
                  </a:cubicBezTo>
                  <a:cubicBezTo>
                    <a:pt x="204297" y="425950"/>
                    <a:pt x="135207" y="278016"/>
                    <a:pt x="83305" y="172066"/>
                  </a:cubicBezTo>
                  <a:lnTo>
                    <a:pt x="21487" y="46611"/>
                  </a:lnTo>
                  <a:cubicBezTo>
                    <a:pt x="14711" y="32892"/>
                    <a:pt x="9256" y="21653"/>
                    <a:pt x="4958" y="12397"/>
                  </a:cubicBezTo>
                  <a:cubicBezTo>
                    <a:pt x="2731" y="8518"/>
                    <a:pt x="1062" y="4345"/>
                    <a:pt x="0" y="0"/>
                  </a:cubicBezTo>
                  <a:cubicBezTo>
                    <a:pt x="2812" y="3422"/>
                    <a:pt x="5250" y="7135"/>
                    <a:pt x="7273" y="11075"/>
                  </a:cubicBezTo>
                  <a:lnTo>
                    <a:pt x="26281" y="44132"/>
                  </a:lnTo>
                  <a:cubicBezTo>
                    <a:pt x="42810" y="72892"/>
                    <a:pt x="64959" y="115041"/>
                    <a:pt x="92397" y="167603"/>
                  </a:cubicBezTo>
                  <a:cubicBezTo>
                    <a:pt x="146612" y="272727"/>
                    <a:pt x="217025" y="420165"/>
                    <a:pt x="292397" y="583967"/>
                  </a:cubicBezTo>
                  <a:cubicBezTo>
                    <a:pt x="367769" y="747768"/>
                    <a:pt x="436694" y="895702"/>
                    <a:pt x="488760" y="1001818"/>
                  </a:cubicBezTo>
                  <a:cubicBezTo>
                    <a:pt x="514215" y="1053223"/>
                    <a:pt x="535041" y="1095702"/>
                    <a:pt x="550579" y="1127107"/>
                  </a:cubicBezTo>
                  <a:cubicBezTo>
                    <a:pt x="557355" y="1140826"/>
                    <a:pt x="562810" y="1152066"/>
                    <a:pt x="567107" y="1161322"/>
                  </a:cubicBezTo>
                  <a:cubicBezTo>
                    <a:pt x="569349" y="1165253"/>
                    <a:pt x="571019" y="1169482"/>
                    <a:pt x="572066" y="117388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8"/>
            <p:cNvSpPr/>
            <p:nvPr/>
          </p:nvSpPr>
          <p:spPr>
            <a:xfrm>
              <a:off x="10574606" y="5804769"/>
              <a:ext cx="1259094" cy="517256"/>
            </a:xfrm>
            <a:custGeom>
              <a:rect b="b" l="l" r="r" t="t"/>
              <a:pathLst>
                <a:path extrusionOk="0" h="503801" w="1229091">
                  <a:moveTo>
                    <a:pt x="1229091" y="0"/>
                  </a:moveTo>
                  <a:cubicBezTo>
                    <a:pt x="1225336" y="2528"/>
                    <a:pt x="1221283" y="4583"/>
                    <a:pt x="1217025" y="6116"/>
                  </a:cubicBezTo>
                  <a:lnTo>
                    <a:pt x="1181322" y="21322"/>
                  </a:lnTo>
                  <a:lnTo>
                    <a:pt x="1049091" y="75537"/>
                  </a:lnTo>
                  <a:cubicBezTo>
                    <a:pt x="938017" y="121322"/>
                    <a:pt x="784628" y="186446"/>
                    <a:pt x="616860" y="258512"/>
                  </a:cubicBezTo>
                  <a:cubicBezTo>
                    <a:pt x="449091" y="330579"/>
                    <a:pt x="294876" y="394545"/>
                    <a:pt x="182810" y="438017"/>
                  </a:cubicBezTo>
                  <a:cubicBezTo>
                    <a:pt x="126777" y="459834"/>
                    <a:pt x="81322" y="477025"/>
                    <a:pt x="49587" y="487603"/>
                  </a:cubicBezTo>
                  <a:lnTo>
                    <a:pt x="13057" y="500330"/>
                  </a:lnTo>
                  <a:cubicBezTo>
                    <a:pt x="8912" y="502161"/>
                    <a:pt x="4507" y="503332"/>
                    <a:pt x="0" y="503801"/>
                  </a:cubicBezTo>
                  <a:cubicBezTo>
                    <a:pt x="3802" y="501355"/>
                    <a:pt x="7846" y="499306"/>
                    <a:pt x="12066" y="497686"/>
                  </a:cubicBezTo>
                  <a:lnTo>
                    <a:pt x="47769" y="482644"/>
                  </a:lnTo>
                  <a:lnTo>
                    <a:pt x="180000" y="428264"/>
                  </a:lnTo>
                  <a:cubicBezTo>
                    <a:pt x="290909" y="382479"/>
                    <a:pt x="443636" y="317355"/>
                    <a:pt x="612231" y="245289"/>
                  </a:cubicBezTo>
                  <a:cubicBezTo>
                    <a:pt x="780826" y="173223"/>
                    <a:pt x="934215" y="109421"/>
                    <a:pt x="1046281" y="65785"/>
                  </a:cubicBezTo>
                  <a:cubicBezTo>
                    <a:pt x="1102314" y="43967"/>
                    <a:pt x="1147769" y="26777"/>
                    <a:pt x="1178512" y="16198"/>
                  </a:cubicBezTo>
                  <a:lnTo>
                    <a:pt x="1215207" y="3471"/>
                  </a:lnTo>
                  <a:cubicBezTo>
                    <a:pt x="1219649" y="1668"/>
                    <a:pt x="1224323" y="499"/>
                    <a:pt x="122909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Custom Layout">
  <p:cSld name="14_Custom Layou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39"/>
          <p:cNvGrpSpPr/>
          <p:nvPr/>
        </p:nvGrpSpPr>
        <p:grpSpPr>
          <a:xfrm>
            <a:off x="10729340" y="4963809"/>
            <a:ext cx="1110007" cy="1554480"/>
            <a:chOff x="9903293" y="3828203"/>
            <a:chExt cx="2007241" cy="2843189"/>
          </a:xfrm>
        </p:grpSpPr>
        <p:sp>
          <p:nvSpPr>
            <p:cNvPr id="60" name="Google Shape;60;p39"/>
            <p:cNvSpPr/>
            <p:nvPr/>
          </p:nvSpPr>
          <p:spPr>
            <a:xfrm>
              <a:off x="9903293" y="3828203"/>
              <a:ext cx="2007241" cy="2843189"/>
            </a:xfrm>
            <a:custGeom>
              <a:rect b="b" l="l" r="r" t="t"/>
              <a:pathLst>
                <a:path extrusionOk="0" h="2769230" w="1959410">
                  <a:moveTo>
                    <a:pt x="552837" y="2735397"/>
                  </a:moveTo>
                  <a:cubicBezTo>
                    <a:pt x="150853" y="2499033"/>
                    <a:pt x="25895" y="2011430"/>
                    <a:pt x="6225" y="1566141"/>
                  </a:cubicBezTo>
                  <a:cubicBezTo>
                    <a:pt x="2919" y="1491761"/>
                    <a:pt x="-11295" y="1414240"/>
                    <a:pt x="18953" y="1346306"/>
                  </a:cubicBezTo>
                  <a:cubicBezTo>
                    <a:pt x="49201" y="1278372"/>
                    <a:pt x="127878" y="1227629"/>
                    <a:pt x="196804" y="1253744"/>
                  </a:cubicBezTo>
                  <a:cubicBezTo>
                    <a:pt x="253829" y="1275397"/>
                    <a:pt x="282919" y="1337546"/>
                    <a:pt x="317796" y="1388124"/>
                  </a:cubicBezTo>
                  <a:cubicBezTo>
                    <a:pt x="364478" y="1455588"/>
                    <a:pt x="429286" y="1508477"/>
                    <a:pt x="504738" y="1540686"/>
                  </a:cubicBezTo>
                  <a:cubicBezTo>
                    <a:pt x="554325" y="1561513"/>
                    <a:pt x="613333" y="1571926"/>
                    <a:pt x="657961" y="1542504"/>
                  </a:cubicBezTo>
                  <a:cubicBezTo>
                    <a:pt x="719283" y="1502174"/>
                    <a:pt x="719944" y="1413249"/>
                    <a:pt x="713663" y="1339529"/>
                  </a:cubicBezTo>
                  <a:lnTo>
                    <a:pt x="678953" y="926967"/>
                  </a:lnTo>
                  <a:cubicBezTo>
                    <a:pt x="672672" y="853248"/>
                    <a:pt x="666556" y="778207"/>
                    <a:pt x="684077" y="706306"/>
                  </a:cubicBezTo>
                  <a:cubicBezTo>
                    <a:pt x="701597" y="634405"/>
                    <a:pt x="747052" y="565480"/>
                    <a:pt x="816308" y="541017"/>
                  </a:cubicBezTo>
                  <a:cubicBezTo>
                    <a:pt x="885564" y="516554"/>
                    <a:pt x="974985" y="549612"/>
                    <a:pt x="995482" y="620521"/>
                  </a:cubicBezTo>
                  <a:cubicBezTo>
                    <a:pt x="1003911" y="650108"/>
                    <a:pt x="1000275" y="681844"/>
                    <a:pt x="1004738" y="712257"/>
                  </a:cubicBezTo>
                  <a:cubicBezTo>
                    <a:pt x="1009200" y="742670"/>
                    <a:pt x="1026060" y="775397"/>
                    <a:pt x="1055812" y="781678"/>
                  </a:cubicBezTo>
                  <a:cubicBezTo>
                    <a:pt x="1085564" y="787959"/>
                    <a:pt x="1113829" y="765149"/>
                    <a:pt x="1134159" y="741513"/>
                  </a:cubicBezTo>
                  <a:cubicBezTo>
                    <a:pt x="1204407" y="661182"/>
                    <a:pt x="1248540" y="561182"/>
                    <a:pt x="1289366" y="462009"/>
                  </a:cubicBezTo>
                  <a:cubicBezTo>
                    <a:pt x="1330193" y="362835"/>
                    <a:pt x="1369532" y="261513"/>
                    <a:pt x="1432176" y="174901"/>
                  </a:cubicBezTo>
                  <a:cubicBezTo>
                    <a:pt x="1494820" y="88290"/>
                    <a:pt x="1585399" y="16389"/>
                    <a:pt x="1690689" y="2174"/>
                  </a:cubicBezTo>
                  <a:cubicBezTo>
                    <a:pt x="1795978" y="-12041"/>
                    <a:pt x="1913333" y="44323"/>
                    <a:pt x="1948209" y="145976"/>
                  </a:cubicBezTo>
                  <a:cubicBezTo>
                    <a:pt x="1983085" y="247628"/>
                    <a:pt x="1930688" y="358041"/>
                    <a:pt x="1871184" y="447463"/>
                  </a:cubicBezTo>
                  <a:cubicBezTo>
                    <a:pt x="1783027" y="579970"/>
                    <a:pt x="1676195" y="699051"/>
                    <a:pt x="1553994" y="801017"/>
                  </a:cubicBezTo>
                  <a:cubicBezTo>
                    <a:pt x="1532010" y="819199"/>
                    <a:pt x="1508209" y="839033"/>
                    <a:pt x="1501432" y="867133"/>
                  </a:cubicBezTo>
                  <a:cubicBezTo>
                    <a:pt x="1489201" y="917546"/>
                    <a:pt x="1539614" y="962670"/>
                    <a:pt x="1589532" y="975067"/>
                  </a:cubicBezTo>
                  <a:cubicBezTo>
                    <a:pt x="1645895" y="989116"/>
                    <a:pt x="1705234" y="978703"/>
                    <a:pt x="1763085" y="981017"/>
                  </a:cubicBezTo>
                  <a:cubicBezTo>
                    <a:pt x="1820937" y="983331"/>
                    <a:pt x="1885399" y="1003827"/>
                    <a:pt x="1911846" y="1056389"/>
                  </a:cubicBezTo>
                  <a:cubicBezTo>
                    <a:pt x="1948044" y="1129447"/>
                    <a:pt x="1891185" y="1213413"/>
                    <a:pt x="1833168" y="1269943"/>
                  </a:cubicBezTo>
                  <a:cubicBezTo>
                    <a:pt x="1716994" y="1383298"/>
                    <a:pt x="1582192" y="1475831"/>
                    <a:pt x="1434656" y="1543496"/>
                  </a:cubicBezTo>
                  <a:cubicBezTo>
                    <a:pt x="1381928" y="1567629"/>
                    <a:pt x="1326061" y="1589447"/>
                    <a:pt x="1285894" y="1631100"/>
                  </a:cubicBezTo>
                  <a:cubicBezTo>
                    <a:pt x="1245729" y="1672752"/>
                    <a:pt x="1223911" y="1740852"/>
                    <a:pt x="1254325" y="1790769"/>
                  </a:cubicBezTo>
                  <a:cubicBezTo>
                    <a:pt x="1284738" y="1840686"/>
                    <a:pt x="1353498" y="1852091"/>
                    <a:pt x="1410027" y="1837050"/>
                  </a:cubicBezTo>
                  <a:cubicBezTo>
                    <a:pt x="1466556" y="1822009"/>
                    <a:pt x="1514490" y="1787463"/>
                    <a:pt x="1567052" y="1762670"/>
                  </a:cubicBezTo>
                  <a:cubicBezTo>
                    <a:pt x="1666225" y="1716389"/>
                    <a:pt x="1796804" y="1713083"/>
                    <a:pt x="1868539" y="1795728"/>
                  </a:cubicBezTo>
                  <a:cubicBezTo>
                    <a:pt x="1915813" y="1849943"/>
                    <a:pt x="1925730" y="1929942"/>
                    <a:pt x="1909532" y="2000190"/>
                  </a:cubicBezTo>
                  <a:cubicBezTo>
                    <a:pt x="1893332" y="2070438"/>
                    <a:pt x="1854159" y="2132422"/>
                    <a:pt x="1812010" y="2191265"/>
                  </a:cubicBezTo>
                  <a:cubicBezTo>
                    <a:pt x="1664407" y="2394405"/>
                    <a:pt x="1468374" y="2564157"/>
                    <a:pt x="1239614" y="2663992"/>
                  </a:cubicBezTo>
                  <a:cubicBezTo>
                    <a:pt x="1010854" y="2763827"/>
                    <a:pt x="794821" y="2803001"/>
                    <a:pt x="554489" y="2735728"/>
                  </a:cubicBezTo>
                </a:path>
              </a:pathLst>
            </a:custGeom>
            <a:solidFill>
              <a:srgbClr val="C5E0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39"/>
            <p:cNvSpPr/>
            <p:nvPr/>
          </p:nvSpPr>
          <p:spPr>
            <a:xfrm>
              <a:off x="10564955" y="3882534"/>
              <a:ext cx="1215746" cy="2461892"/>
            </a:xfrm>
            <a:custGeom>
              <a:rect b="b" l="l" r="r" t="t"/>
              <a:pathLst>
                <a:path extrusionOk="0" h="2397851" w="1186776">
                  <a:moveTo>
                    <a:pt x="0" y="2394711"/>
                  </a:moveTo>
                  <a:cubicBezTo>
                    <a:pt x="54860" y="2146987"/>
                    <a:pt x="123899" y="1902618"/>
                    <a:pt x="206777" y="1662810"/>
                  </a:cubicBezTo>
                  <a:lnTo>
                    <a:pt x="270744" y="1473719"/>
                  </a:lnTo>
                  <a:cubicBezTo>
                    <a:pt x="291900" y="1411736"/>
                    <a:pt x="312892" y="1350083"/>
                    <a:pt x="336860" y="1291901"/>
                  </a:cubicBezTo>
                  <a:cubicBezTo>
                    <a:pt x="383615" y="1178866"/>
                    <a:pt x="436588" y="1068504"/>
                    <a:pt x="495537" y="961322"/>
                  </a:cubicBezTo>
                  <a:cubicBezTo>
                    <a:pt x="551075" y="858678"/>
                    <a:pt x="607604" y="762975"/>
                    <a:pt x="660826" y="674545"/>
                  </a:cubicBezTo>
                  <a:cubicBezTo>
                    <a:pt x="714050" y="586116"/>
                    <a:pt x="766115" y="504132"/>
                    <a:pt x="816364" y="431571"/>
                  </a:cubicBezTo>
                  <a:cubicBezTo>
                    <a:pt x="894941" y="316737"/>
                    <a:pt x="982546" y="208350"/>
                    <a:pt x="1078347" y="107439"/>
                  </a:cubicBezTo>
                  <a:cubicBezTo>
                    <a:pt x="1111405" y="71735"/>
                    <a:pt x="1139339" y="44793"/>
                    <a:pt x="1158017" y="26942"/>
                  </a:cubicBezTo>
                  <a:lnTo>
                    <a:pt x="1179339" y="6611"/>
                  </a:lnTo>
                  <a:cubicBezTo>
                    <a:pt x="1181646" y="4221"/>
                    <a:pt x="1184133" y="2011"/>
                    <a:pt x="1186777" y="0"/>
                  </a:cubicBezTo>
                  <a:cubicBezTo>
                    <a:pt x="1186777" y="0"/>
                    <a:pt x="1184793" y="2810"/>
                    <a:pt x="1180166" y="7603"/>
                  </a:cubicBezTo>
                  <a:lnTo>
                    <a:pt x="1159835" y="28926"/>
                  </a:lnTo>
                  <a:cubicBezTo>
                    <a:pt x="1141819" y="47438"/>
                    <a:pt x="1115372" y="74876"/>
                    <a:pt x="1082148" y="111570"/>
                  </a:cubicBezTo>
                  <a:cubicBezTo>
                    <a:pt x="988132" y="213648"/>
                    <a:pt x="901938" y="322661"/>
                    <a:pt x="824298" y="437686"/>
                  </a:cubicBezTo>
                  <a:cubicBezTo>
                    <a:pt x="774711" y="510248"/>
                    <a:pt x="723637" y="592232"/>
                    <a:pt x="670579" y="680992"/>
                  </a:cubicBezTo>
                  <a:cubicBezTo>
                    <a:pt x="617520" y="769752"/>
                    <a:pt x="561487" y="865455"/>
                    <a:pt x="506447" y="967934"/>
                  </a:cubicBezTo>
                  <a:cubicBezTo>
                    <a:pt x="447977" y="1074764"/>
                    <a:pt x="395445" y="1184738"/>
                    <a:pt x="349091" y="1297355"/>
                  </a:cubicBezTo>
                  <a:cubicBezTo>
                    <a:pt x="324958" y="1356033"/>
                    <a:pt x="304297" y="1417025"/>
                    <a:pt x="282975" y="1479173"/>
                  </a:cubicBezTo>
                  <a:lnTo>
                    <a:pt x="219505" y="1667438"/>
                  </a:lnTo>
                  <a:cubicBezTo>
                    <a:pt x="136805" y="1906854"/>
                    <a:pt x="67551" y="2150706"/>
                    <a:pt x="12067" y="2397852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39"/>
            <p:cNvSpPr/>
            <p:nvPr/>
          </p:nvSpPr>
          <p:spPr>
            <a:xfrm>
              <a:off x="10738851" y="4383329"/>
              <a:ext cx="175249" cy="824422"/>
            </a:xfrm>
            <a:custGeom>
              <a:rect b="b" l="l" r="r" t="t"/>
              <a:pathLst>
                <a:path extrusionOk="0" h="802976" w="171073">
                  <a:moveTo>
                    <a:pt x="171074" y="802976"/>
                  </a:moveTo>
                  <a:cubicBezTo>
                    <a:pt x="166795" y="793040"/>
                    <a:pt x="163581" y="782679"/>
                    <a:pt x="161487" y="772067"/>
                  </a:cubicBezTo>
                  <a:cubicBezTo>
                    <a:pt x="156033" y="752067"/>
                    <a:pt x="149090" y="722480"/>
                    <a:pt x="140991" y="686447"/>
                  </a:cubicBezTo>
                  <a:cubicBezTo>
                    <a:pt x="124462" y="613720"/>
                    <a:pt x="105950" y="512728"/>
                    <a:pt x="85454" y="401157"/>
                  </a:cubicBezTo>
                  <a:cubicBezTo>
                    <a:pt x="64959" y="289587"/>
                    <a:pt x="44793" y="189256"/>
                    <a:pt x="27603" y="117025"/>
                  </a:cubicBezTo>
                  <a:cubicBezTo>
                    <a:pt x="19173" y="80992"/>
                    <a:pt x="11074" y="51736"/>
                    <a:pt x="6776" y="31736"/>
                  </a:cubicBezTo>
                  <a:cubicBezTo>
                    <a:pt x="3462" y="21410"/>
                    <a:pt x="1191" y="10779"/>
                    <a:pt x="0" y="0"/>
                  </a:cubicBezTo>
                  <a:cubicBezTo>
                    <a:pt x="5126" y="9510"/>
                    <a:pt x="9068" y="19613"/>
                    <a:pt x="11736" y="30083"/>
                  </a:cubicBezTo>
                  <a:cubicBezTo>
                    <a:pt x="18512" y="49753"/>
                    <a:pt x="27272" y="78678"/>
                    <a:pt x="36859" y="114711"/>
                  </a:cubicBezTo>
                  <a:cubicBezTo>
                    <a:pt x="56529" y="186447"/>
                    <a:pt x="78512" y="287108"/>
                    <a:pt x="98843" y="398678"/>
                  </a:cubicBezTo>
                  <a:lnTo>
                    <a:pt x="150413" y="683802"/>
                  </a:lnTo>
                  <a:cubicBezTo>
                    <a:pt x="156859" y="718182"/>
                    <a:pt x="162314" y="747108"/>
                    <a:pt x="166942" y="770249"/>
                  </a:cubicBezTo>
                  <a:cubicBezTo>
                    <a:pt x="169618" y="780954"/>
                    <a:pt x="171005" y="791941"/>
                    <a:pt x="171074" y="802976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39"/>
            <p:cNvSpPr/>
            <p:nvPr/>
          </p:nvSpPr>
          <p:spPr>
            <a:xfrm>
              <a:off x="10914101" y="4949545"/>
              <a:ext cx="957358" cy="258035"/>
            </a:xfrm>
            <a:custGeom>
              <a:rect b="b" l="l" r="r" t="t"/>
              <a:pathLst>
                <a:path extrusionOk="0" h="251323" w="934545">
                  <a:moveTo>
                    <a:pt x="934545" y="84"/>
                  </a:moveTo>
                  <a:cubicBezTo>
                    <a:pt x="922311" y="3782"/>
                    <a:pt x="909745" y="6274"/>
                    <a:pt x="897024" y="7522"/>
                  </a:cubicBezTo>
                  <a:cubicBezTo>
                    <a:pt x="872893" y="11654"/>
                    <a:pt x="837851" y="17274"/>
                    <a:pt x="794877" y="25703"/>
                  </a:cubicBezTo>
                  <a:cubicBezTo>
                    <a:pt x="708760" y="42232"/>
                    <a:pt x="590578" y="68348"/>
                    <a:pt x="461487" y="103390"/>
                  </a:cubicBezTo>
                  <a:cubicBezTo>
                    <a:pt x="332396" y="138431"/>
                    <a:pt x="216859" y="175291"/>
                    <a:pt x="134215" y="204216"/>
                  </a:cubicBezTo>
                  <a:cubicBezTo>
                    <a:pt x="92727" y="218596"/>
                    <a:pt x="59339" y="230993"/>
                    <a:pt x="36364" y="239423"/>
                  </a:cubicBezTo>
                  <a:cubicBezTo>
                    <a:pt x="24631" y="244489"/>
                    <a:pt x="12458" y="248473"/>
                    <a:pt x="0" y="251324"/>
                  </a:cubicBezTo>
                  <a:cubicBezTo>
                    <a:pt x="10953" y="244817"/>
                    <a:pt x="22458" y="239286"/>
                    <a:pt x="34380" y="234795"/>
                  </a:cubicBezTo>
                  <a:cubicBezTo>
                    <a:pt x="56860" y="224712"/>
                    <a:pt x="89752" y="210993"/>
                    <a:pt x="130909" y="195456"/>
                  </a:cubicBezTo>
                  <a:cubicBezTo>
                    <a:pt x="213553" y="164051"/>
                    <a:pt x="329256" y="125538"/>
                    <a:pt x="457851" y="90332"/>
                  </a:cubicBezTo>
                  <a:cubicBezTo>
                    <a:pt x="568305" y="60029"/>
                    <a:pt x="680243" y="35424"/>
                    <a:pt x="793223" y="16613"/>
                  </a:cubicBezTo>
                  <a:cubicBezTo>
                    <a:pt x="836529" y="9505"/>
                    <a:pt x="871901" y="5208"/>
                    <a:pt x="896363" y="2728"/>
                  </a:cubicBezTo>
                  <a:cubicBezTo>
                    <a:pt x="908973" y="594"/>
                    <a:pt x="921762" y="-291"/>
                    <a:pt x="934545" y="8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39"/>
            <p:cNvSpPr/>
            <p:nvPr/>
          </p:nvSpPr>
          <p:spPr>
            <a:xfrm>
              <a:off x="9989252" y="5117468"/>
              <a:ext cx="586030" cy="1205236"/>
            </a:xfrm>
            <a:custGeom>
              <a:rect b="b" l="l" r="r" t="t"/>
              <a:pathLst>
                <a:path extrusionOk="0" h="1173884" w="572065">
                  <a:moveTo>
                    <a:pt x="572066" y="1173884"/>
                  </a:moveTo>
                  <a:cubicBezTo>
                    <a:pt x="569052" y="1170582"/>
                    <a:pt x="566545" y="1166850"/>
                    <a:pt x="564628" y="1162810"/>
                  </a:cubicBezTo>
                  <a:cubicBezTo>
                    <a:pt x="559669" y="1153884"/>
                    <a:pt x="553388" y="1142975"/>
                    <a:pt x="545786" y="1129752"/>
                  </a:cubicBezTo>
                  <a:cubicBezTo>
                    <a:pt x="529257" y="1100992"/>
                    <a:pt x="507107" y="1058678"/>
                    <a:pt x="479670" y="1006116"/>
                  </a:cubicBezTo>
                  <a:cubicBezTo>
                    <a:pt x="425454" y="900991"/>
                    <a:pt x="355041" y="753554"/>
                    <a:pt x="279669" y="589752"/>
                  </a:cubicBezTo>
                  <a:cubicBezTo>
                    <a:pt x="204297" y="425950"/>
                    <a:pt x="135207" y="278016"/>
                    <a:pt x="83305" y="172066"/>
                  </a:cubicBezTo>
                  <a:lnTo>
                    <a:pt x="21487" y="46611"/>
                  </a:lnTo>
                  <a:cubicBezTo>
                    <a:pt x="14711" y="32892"/>
                    <a:pt x="9256" y="21653"/>
                    <a:pt x="4958" y="12397"/>
                  </a:cubicBezTo>
                  <a:cubicBezTo>
                    <a:pt x="2731" y="8518"/>
                    <a:pt x="1062" y="4345"/>
                    <a:pt x="0" y="0"/>
                  </a:cubicBezTo>
                  <a:cubicBezTo>
                    <a:pt x="2812" y="3422"/>
                    <a:pt x="5250" y="7135"/>
                    <a:pt x="7273" y="11075"/>
                  </a:cubicBezTo>
                  <a:lnTo>
                    <a:pt x="26281" y="44132"/>
                  </a:lnTo>
                  <a:cubicBezTo>
                    <a:pt x="42810" y="72892"/>
                    <a:pt x="64959" y="115041"/>
                    <a:pt x="92397" y="167603"/>
                  </a:cubicBezTo>
                  <a:cubicBezTo>
                    <a:pt x="146612" y="272727"/>
                    <a:pt x="217025" y="420165"/>
                    <a:pt x="292397" y="583967"/>
                  </a:cubicBezTo>
                  <a:cubicBezTo>
                    <a:pt x="367769" y="747768"/>
                    <a:pt x="436694" y="895702"/>
                    <a:pt x="488760" y="1001818"/>
                  </a:cubicBezTo>
                  <a:cubicBezTo>
                    <a:pt x="514215" y="1053223"/>
                    <a:pt x="535041" y="1095702"/>
                    <a:pt x="550579" y="1127107"/>
                  </a:cubicBezTo>
                  <a:cubicBezTo>
                    <a:pt x="557355" y="1140826"/>
                    <a:pt x="562810" y="1152066"/>
                    <a:pt x="567107" y="1161322"/>
                  </a:cubicBezTo>
                  <a:cubicBezTo>
                    <a:pt x="569349" y="1165253"/>
                    <a:pt x="571019" y="1169482"/>
                    <a:pt x="572066" y="117388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9"/>
            <p:cNvSpPr/>
            <p:nvPr/>
          </p:nvSpPr>
          <p:spPr>
            <a:xfrm>
              <a:off x="10574606" y="5804769"/>
              <a:ext cx="1259094" cy="517256"/>
            </a:xfrm>
            <a:custGeom>
              <a:rect b="b" l="l" r="r" t="t"/>
              <a:pathLst>
                <a:path extrusionOk="0" h="503801" w="1229091">
                  <a:moveTo>
                    <a:pt x="1229091" y="0"/>
                  </a:moveTo>
                  <a:cubicBezTo>
                    <a:pt x="1225336" y="2528"/>
                    <a:pt x="1221283" y="4583"/>
                    <a:pt x="1217025" y="6116"/>
                  </a:cubicBezTo>
                  <a:lnTo>
                    <a:pt x="1181322" y="21322"/>
                  </a:lnTo>
                  <a:lnTo>
                    <a:pt x="1049091" y="75537"/>
                  </a:lnTo>
                  <a:cubicBezTo>
                    <a:pt x="938017" y="121322"/>
                    <a:pt x="784628" y="186446"/>
                    <a:pt x="616860" y="258512"/>
                  </a:cubicBezTo>
                  <a:cubicBezTo>
                    <a:pt x="449091" y="330579"/>
                    <a:pt x="294876" y="394545"/>
                    <a:pt x="182810" y="438017"/>
                  </a:cubicBezTo>
                  <a:cubicBezTo>
                    <a:pt x="126777" y="459834"/>
                    <a:pt x="81322" y="477025"/>
                    <a:pt x="49587" y="487603"/>
                  </a:cubicBezTo>
                  <a:lnTo>
                    <a:pt x="13057" y="500330"/>
                  </a:lnTo>
                  <a:cubicBezTo>
                    <a:pt x="8912" y="502161"/>
                    <a:pt x="4507" y="503332"/>
                    <a:pt x="0" y="503801"/>
                  </a:cubicBezTo>
                  <a:cubicBezTo>
                    <a:pt x="3802" y="501355"/>
                    <a:pt x="7846" y="499306"/>
                    <a:pt x="12066" y="497686"/>
                  </a:cubicBezTo>
                  <a:lnTo>
                    <a:pt x="47769" y="482644"/>
                  </a:lnTo>
                  <a:lnTo>
                    <a:pt x="180000" y="428264"/>
                  </a:lnTo>
                  <a:cubicBezTo>
                    <a:pt x="290909" y="382479"/>
                    <a:pt x="443636" y="317355"/>
                    <a:pt x="612231" y="245289"/>
                  </a:cubicBezTo>
                  <a:cubicBezTo>
                    <a:pt x="780826" y="173223"/>
                    <a:pt x="934215" y="109421"/>
                    <a:pt x="1046281" y="65785"/>
                  </a:cubicBezTo>
                  <a:cubicBezTo>
                    <a:pt x="1102314" y="43967"/>
                    <a:pt x="1147769" y="26777"/>
                    <a:pt x="1178512" y="16198"/>
                  </a:cubicBezTo>
                  <a:lnTo>
                    <a:pt x="1215207" y="3471"/>
                  </a:lnTo>
                  <a:cubicBezTo>
                    <a:pt x="1219649" y="1668"/>
                    <a:pt x="1224323" y="499"/>
                    <a:pt x="122909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0"/>
          <p:cNvSpPr/>
          <p:nvPr/>
        </p:nvSpPr>
        <p:spPr>
          <a:xfrm>
            <a:off x="1462449" y="2286000"/>
            <a:ext cx="2286000" cy="2286000"/>
          </a:xfrm>
          <a:prstGeom prst="ellipse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40"/>
          <p:cNvSpPr/>
          <p:nvPr/>
        </p:nvSpPr>
        <p:spPr>
          <a:xfrm rot="2700000">
            <a:off x="1037144" y="2268285"/>
            <a:ext cx="2321430" cy="2321430"/>
          </a:xfrm>
          <a:prstGeom prst="arc">
            <a:avLst>
              <a:gd fmla="val 20887794" name="adj1"/>
              <a:gd fmla="val 16988131" name="adj2"/>
            </a:avLst>
          </a:prstGeom>
          <a:noFill/>
          <a:ln cap="flat" cmpd="sng" w="31750">
            <a:solidFill>
              <a:srgbClr val="0062C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" name="Google Shape;69;p40"/>
          <p:cNvGrpSpPr/>
          <p:nvPr/>
        </p:nvGrpSpPr>
        <p:grpSpPr>
          <a:xfrm>
            <a:off x="10538364" y="5070499"/>
            <a:ext cx="1097280" cy="1422802"/>
            <a:chOff x="10464545" y="2801631"/>
            <a:chExt cx="897471" cy="1163717"/>
          </a:xfrm>
        </p:grpSpPr>
        <p:sp>
          <p:nvSpPr>
            <p:cNvPr id="70" name="Google Shape;70;p40"/>
            <p:cNvSpPr/>
            <p:nvPr/>
          </p:nvSpPr>
          <p:spPr>
            <a:xfrm>
              <a:off x="10892555" y="2801631"/>
              <a:ext cx="439112" cy="640351"/>
            </a:xfrm>
            <a:custGeom>
              <a:rect b="b" l="l" r="r" t="t"/>
              <a:pathLst>
                <a:path extrusionOk="0" h="623694" w="428648">
                  <a:moveTo>
                    <a:pt x="383346" y="15926"/>
                  </a:moveTo>
                  <a:cubicBezTo>
                    <a:pt x="422361" y="71732"/>
                    <a:pt x="437037" y="140992"/>
                    <a:pt x="424008" y="207827"/>
                  </a:cubicBezTo>
                  <a:cubicBezTo>
                    <a:pt x="410704" y="273948"/>
                    <a:pt x="382433" y="336144"/>
                    <a:pt x="341363" y="389645"/>
                  </a:cubicBezTo>
                  <a:cubicBezTo>
                    <a:pt x="265331" y="494934"/>
                    <a:pt x="137561" y="572455"/>
                    <a:pt x="18057" y="623694"/>
                  </a:cubicBezTo>
                  <a:cubicBezTo>
                    <a:pt x="-30041" y="487661"/>
                    <a:pt x="29297" y="331132"/>
                    <a:pt x="64338" y="253777"/>
                  </a:cubicBezTo>
                  <a:cubicBezTo>
                    <a:pt x="119875" y="131298"/>
                    <a:pt x="294586" y="-56471"/>
                    <a:pt x="383016" y="16256"/>
                  </a:cubicBezTo>
                </a:path>
              </a:pathLst>
            </a:custGeom>
            <a:solidFill>
              <a:srgbClr val="B3C6E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40"/>
            <p:cNvSpPr/>
            <p:nvPr/>
          </p:nvSpPr>
          <p:spPr>
            <a:xfrm>
              <a:off x="10916979" y="3543910"/>
              <a:ext cx="445037" cy="245407"/>
            </a:xfrm>
            <a:custGeom>
              <a:rect b="b" l="l" r="r" t="t"/>
              <a:pathLst>
                <a:path extrusionOk="0" h="239023" w="434432">
                  <a:moveTo>
                    <a:pt x="165" y="147997"/>
                  </a:moveTo>
                  <a:cubicBezTo>
                    <a:pt x="23888" y="75147"/>
                    <a:pt x="84818" y="20588"/>
                    <a:pt x="159834" y="5022"/>
                  </a:cubicBezTo>
                  <a:cubicBezTo>
                    <a:pt x="234680" y="-9251"/>
                    <a:pt x="312120" y="7191"/>
                    <a:pt x="374711" y="50642"/>
                  </a:cubicBezTo>
                  <a:cubicBezTo>
                    <a:pt x="403472" y="69980"/>
                    <a:pt x="431075" y="97088"/>
                    <a:pt x="434381" y="131633"/>
                  </a:cubicBezTo>
                  <a:cubicBezTo>
                    <a:pt x="435489" y="164734"/>
                    <a:pt x="418606" y="195845"/>
                    <a:pt x="390249" y="212956"/>
                  </a:cubicBezTo>
                  <a:cubicBezTo>
                    <a:pt x="362080" y="229323"/>
                    <a:pt x="330099" y="237988"/>
                    <a:pt x="297522" y="238080"/>
                  </a:cubicBezTo>
                  <a:cubicBezTo>
                    <a:pt x="186447" y="243369"/>
                    <a:pt x="78017" y="228162"/>
                    <a:pt x="0" y="147997"/>
                  </a:cubicBezTo>
                </a:path>
              </a:pathLst>
            </a:custGeom>
            <a:solidFill>
              <a:srgbClr val="B3C6E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40"/>
            <p:cNvSpPr/>
            <p:nvPr/>
          </p:nvSpPr>
          <p:spPr>
            <a:xfrm>
              <a:off x="10652326" y="3657649"/>
              <a:ext cx="522703" cy="240666"/>
            </a:xfrm>
            <a:custGeom>
              <a:rect b="b" l="l" r="r" t="t"/>
              <a:pathLst>
                <a:path extrusionOk="0" h="234406" w="510247">
                  <a:moveTo>
                    <a:pt x="0" y="234407"/>
                  </a:moveTo>
                  <a:cubicBezTo>
                    <a:pt x="15726" y="210545"/>
                    <a:pt x="33896" y="188387"/>
                    <a:pt x="54215" y="168291"/>
                  </a:cubicBezTo>
                  <a:cubicBezTo>
                    <a:pt x="75692" y="145355"/>
                    <a:pt x="99766" y="124998"/>
                    <a:pt x="125951" y="107630"/>
                  </a:cubicBezTo>
                  <a:cubicBezTo>
                    <a:pt x="157249" y="85702"/>
                    <a:pt x="189934" y="65826"/>
                    <a:pt x="223802" y="48125"/>
                  </a:cubicBezTo>
                  <a:cubicBezTo>
                    <a:pt x="286165" y="15767"/>
                    <a:pt x="355531" y="-752"/>
                    <a:pt x="425785" y="26"/>
                  </a:cubicBezTo>
                  <a:cubicBezTo>
                    <a:pt x="446922" y="801"/>
                    <a:pt x="467919" y="3792"/>
                    <a:pt x="488430" y="8952"/>
                  </a:cubicBezTo>
                  <a:cubicBezTo>
                    <a:pt x="496124" y="10340"/>
                    <a:pt x="503511" y="13083"/>
                    <a:pt x="510248" y="17051"/>
                  </a:cubicBezTo>
                  <a:cubicBezTo>
                    <a:pt x="510249" y="19531"/>
                    <a:pt x="477191" y="9944"/>
                    <a:pt x="425620" y="10440"/>
                  </a:cubicBezTo>
                  <a:cubicBezTo>
                    <a:pt x="357531" y="12604"/>
                    <a:pt x="290784" y="29940"/>
                    <a:pt x="230248" y="61184"/>
                  </a:cubicBezTo>
                  <a:cubicBezTo>
                    <a:pt x="196930" y="78625"/>
                    <a:pt x="164594" y="97883"/>
                    <a:pt x="133389" y="118870"/>
                  </a:cubicBezTo>
                  <a:cubicBezTo>
                    <a:pt x="107541" y="135180"/>
                    <a:pt x="83495" y="154185"/>
                    <a:pt x="61653" y="175564"/>
                  </a:cubicBezTo>
                  <a:cubicBezTo>
                    <a:pt x="42422" y="196517"/>
                    <a:pt x="21826" y="216174"/>
                    <a:pt x="0" y="234407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40"/>
            <p:cNvSpPr/>
            <p:nvPr/>
          </p:nvSpPr>
          <p:spPr>
            <a:xfrm>
              <a:off x="10610671" y="2976825"/>
              <a:ext cx="551319" cy="988523"/>
            </a:xfrm>
            <a:custGeom>
              <a:rect b="b" l="l" r="r" t="t"/>
              <a:pathLst>
                <a:path extrusionOk="0" h="962809" w="538182">
                  <a:moveTo>
                    <a:pt x="538183" y="0"/>
                  </a:moveTo>
                  <a:cubicBezTo>
                    <a:pt x="533434" y="13732"/>
                    <a:pt x="527575" y="27054"/>
                    <a:pt x="520662" y="39835"/>
                  </a:cubicBezTo>
                  <a:cubicBezTo>
                    <a:pt x="508595" y="64959"/>
                    <a:pt x="490579" y="101157"/>
                    <a:pt x="468100" y="145785"/>
                  </a:cubicBezTo>
                  <a:cubicBezTo>
                    <a:pt x="422811" y="234876"/>
                    <a:pt x="359009" y="357190"/>
                    <a:pt x="285290" y="490578"/>
                  </a:cubicBezTo>
                  <a:cubicBezTo>
                    <a:pt x="211571" y="623967"/>
                    <a:pt x="141323" y="742975"/>
                    <a:pt x="88761" y="827934"/>
                  </a:cubicBezTo>
                  <a:cubicBezTo>
                    <a:pt x="62480" y="870413"/>
                    <a:pt x="40662" y="904463"/>
                    <a:pt x="25290" y="927107"/>
                  </a:cubicBezTo>
                  <a:cubicBezTo>
                    <a:pt x="18028" y="939794"/>
                    <a:pt x="9559" y="951750"/>
                    <a:pt x="0" y="962810"/>
                  </a:cubicBezTo>
                  <a:cubicBezTo>
                    <a:pt x="5727" y="949467"/>
                    <a:pt x="12584" y="936638"/>
                    <a:pt x="20496" y="924463"/>
                  </a:cubicBezTo>
                  <a:lnTo>
                    <a:pt x="79836" y="822314"/>
                  </a:lnTo>
                  <a:cubicBezTo>
                    <a:pt x="130249" y="736033"/>
                    <a:pt x="198843" y="616529"/>
                    <a:pt x="272563" y="483306"/>
                  </a:cubicBezTo>
                  <a:lnTo>
                    <a:pt x="459009" y="140661"/>
                  </a:lnTo>
                  <a:lnTo>
                    <a:pt x="515704" y="37190"/>
                  </a:lnTo>
                  <a:cubicBezTo>
                    <a:pt x="521978" y="24096"/>
                    <a:pt x="529506" y="11641"/>
                    <a:pt x="5381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40"/>
            <p:cNvSpPr/>
            <p:nvPr/>
          </p:nvSpPr>
          <p:spPr>
            <a:xfrm>
              <a:off x="10464545" y="3157542"/>
              <a:ext cx="292355" cy="509298"/>
            </a:xfrm>
            <a:custGeom>
              <a:rect b="b" l="l" r="r" t="t"/>
              <a:pathLst>
                <a:path extrusionOk="0" h="496050" w="285388">
                  <a:moveTo>
                    <a:pt x="274545" y="487125"/>
                  </a:moveTo>
                  <a:cubicBezTo>
                    <a:pt x="307901" y="329664"/>
                    <a:pt x="263284" y="165780"/>
                    <a:pt x="154711" y="46959"/>
                  </a:cubicBezTo>
                  <a:cubicBezTo>
                    <a:pt x="127273" y="17538"/>
                    <a:pt x="87272" y="-10396"/>
                    <a:pt x="49587" y="3819"/>
                  </a:cubicBezTo>
                  <a:cubicBezTo>
                    <a:pt x="11900" y="18034"/>
                    <a:pt x="0" y="65637"/>
                    <a:pt x="0" y="105968"/>
                  </a:cubicBezTo>
                  <a:cubicBezTo>
                    <a:pt x="2513" y="278167"/>
                    <a:pt x="108237" y="431996"/>
                    <a:pt x="268099" y="496051"/>
                  </a:cubicBezTo>
                </a:path>
              </a:pathLst>
            </a:custGeom>
            <a:solidFill>
              <a:srgbClr val="B3C6E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40"/>
            <p:cNvSpPr/>
            <p:nvPr/>
          </p:nvSpPr>
          <p:spPr>
            <a:xfrm>
              <a:off x="10604406" y="3325396"/>
              <a:ext cx="139790" cy="546644"/>
            </a:xfrm>
            <a:custGeom>
              <a:rect b="b" l="l" r="r" t="t"/>
              <a:pathLst>
                <a:path extrusionOk="0" h="532424" w="136459">
                  <a:moveTo>
                    <a:pt x="1" y="0"/>
                  </a:moveTo>
                  <a:cubicBezTo>
                    <a:pt x="1" y="0"/>
                    <a:pt x="6117" y="5620"/>
                    <a:pt x="15042" y="16529"/>
                  </a:cubicBezTo>
                  <a:cubicBezTo>
                    <a:pt x="23968" y="27438"/>
                    <a:pt x="36199" y="45620"/>
                    <a:pt x="50414" y="67604"/>
                  </a:cubicBezTo>
                  <a:cubicBezTo>
                    <a:pt x="88400" y="125263"/>
                    <a:pt x="115461" y="189415"/>
                    <a:pt x="130249" y="256860"/>
                  </a:cubicBezTo>
                  <a:cubicBezTo>
                    <a:pt x="137370" y="294469"/>
                    <a:pt x="138375" y="332980"/>
                    <a:pt x="133224" y="370909"/>
                  </a:cubicBezTo>
                  <a:cubicBezTo>
                    <a:pt x="128516" y="401728"/>
                    <a:pt x="119619" y="431757"/>
                    <a:pt x="106778" y="460166"/>
                  </a:cubicBezTo>
                  <a:cubicBezTo>
                    <a:pt x="98238" y="479173"/>
                    <a:pt x="88005" y="497374"/>
                    <a:pt x="76200" y="514546"/>
                  </a:cubicBezTo>
                  <a:cubicBezTo>
                    <a:pt x="67769" y="526612"/>
                    <a:pt x="62811" y="532893"/>
                    <a:pt x="61984" y="532397"/>
                  </a:cubicBezTo>
                  <a:cubicBezTo>
                    <a:pt x="61158" y="531901"/>
                    <a:pt x="78513" y="503967"/>
                    <a:pt x="97356" y="456199"/>
                  </a:cubicBezTo>
                  <a:cubicBezTo>
                    <a:pt x="122449" y="393811"/>
                    <a:pt x="128880" y="325478"/>
                    <a:pt x="115868" y="259505"/>
                  </a:cubicBezTo>
                  <a:cubicBezTo>
                    <a:pt x="101208" y="193751"/>
                    <a:pt x="76156" y="130756"/>
                    <a:pt x="41653" y="72893"/>
                  </a:cubicBezTo>
                  <a:cubicBezTo>
                    <a:pt x="26303" y="49463"/>
                    <a:pt x="12393" y="25121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Custom Layout">
  <p:cSld name="17_Custom Layou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1"/>
          <p:cNvSpPr txBox="1"/>
          <p:nvPr>
            <p:ph type="title"/>
          </p:nvPr>
        </p:nvSpPr>
        <p:spPr>
          <a:xfrm>
            <a:off x="1000125" y="79733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E6F"/>
              </a:buClr>
              <a:buSzPts val="3600"/>
              <a:buFont typeface="Arial"/>
              <a:buNone/>
              <a:defRPr b="1" sz="3600">
                <a:solidFill>
                  <a:srgbClr val="233E6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8" name="Google Shape;78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Google Shape;79;p41"/>
          <p:cNvGrpSpPr/>
          <p:nvPr/>
        </p:nvGrpSpPr>
        <p:grpSpPr>
          <a:xfrm>
            <a:off x="8305133" y="0"/>
            <a:ext cx="3095434" cy="609885"/>
            <a:chOff x="5605557" y="1027906"/>
            <a:chExt cx="3095434" cy="609885"/>
          </a:xfrm>
        </p:grpSpPr>
        <p:sp>
          <p:nvSpPr>
            <p:cNvPr id="80" name="Google Shape;80;p41"/>
            <p:cNvSpPr/>
            <p:nvPr/>
          </p:nvSpPr>
          <p:spPr>
            <a:xfrm>
              <a:off x="5821870" y="1027906"/>
              <a:ext cx="9525" cy="357759"/>
            </a:xfrm>
            <a:custGeom>
              <a:rect b="b" l="l" r="r" t="t"/>
              <a:pathLst>
                <a:path extrusionOk="0" h="357759" w="9525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41"/>
            <p:cNvSpPr/>
            <p:nvPr/>
          </p:nvSpPr>
          <p:spPr>
            <a:xfrm>
              <a:off x="5605653" y="1478914"/>
              <a:ext cx="442055" cy="158877"/>
            </a:xfrm>
            <a:custGeom>
              <a:rect b="b" l="l" r="r" t="t"/>
              <a:pathLst>
                <a:path extrusionOk="0" h="158877" w="442055">
                  <a:moveTo>
                    <a:pt x="442055" y="119729"/>
                  </a:moveTo>
                  <a:lnTo>
                    <a:pt x="424243" y="158877"/>
                  </a:lnTo>
                  <a:lnTo>
                    <a:pt x="17717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41"/>
            <p:cNvSpPr/>
            <p:nvPr/>
          </p:nvSpPr>
          <p:spPr>
            <a:xfrm>
              <a:off x="5766720" y="1363471"/>
              <a:ext cx="119919" cy="115442"/>
            </a:xfrm>
            <a:custGeom>
              <a:rect b="b" l="l" r="r" t="t"/>
              <a:pathLst>
                <a:path extrusionOk="0" h="115442" w="119919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41"/>
            <p:cNvSpPr/>
            <p:nvPr/>
          </p:nvSpPr>
          <p:spPr>
            <a:xfrm>
              <a:off x="5605557" y="1598739"/>
              <a:ext cx="442150" cy="39052"/>
            </a:xfrm>
            <a:custGeom>
              <a:rect b="b" l="l" r="r" t="t"/>
              <a:pathLst>
                <a:path extrusionOk="0" h="39052" w="442150">
                  <a:moveTo>
                    <a:pt x="442150" y="0"/>
                  </a:moveTo>
                  <a:lnTo>
                    <a:pt x="424339" y="39052"/>
                  </a:lnTo>
                  <a:lnTo>
                    <a:pt x="17812" y="39052"/>
                  </a:lnTo>
                  <a:lnTo>
                    <a:pt x="0" y="0"/>
                  </a:lnTo>
                  <a:lnTo>
                    <a:pt x="442150" y="0"/>
                  </a:lnTo>
                  <a:close/>
                </a:path>
              </a:pathLst>
            </a:custGeom>
            <a:solidFill>
              <a:srgbClr val="FF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41"/>
            <p:cNvSpPr/>
            <p:nvPr/>
          </p:nvSpPr>
          <p:spPr>
            <a:xfrm>
              <a:off x="6706362" y="1027906"/>
              <a:ext cx="9525" cy="357759"/>
            </a:xfrm>
            <a:custGeom>
              <a:rect b="b" l="l" r="r" t="t"/>
              <a:pathLst>
                <a:path extrusionOk="0" h="357759" w="9525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41"/>
            <p:cNvSpPr/>
            <p:nvPr/>
          </p:nvSpPr>
          <p:spPr>
            <a:xfrm>
              <a:off x="6490049" y="1478914"/>
              <a:ext cx="442055" cy="158877"/>
            </a:xfrm>
            <a:custGeom>
              <a:rect b="b" l="l" r="r" t="t"/>
              <a:pathLst>
                <a:path extrusionOk="0" h="158877" w="442055">
                  <a:moveTo>
                    <a:pt x="442055" y="119729"/>
                  </a:moveTo>
                  <a:lnTo>
                    <a:pt x="424339" y="158877"/>
                  </a:lnTo>
                  <a:lnTo>
                    <a:pt x="17717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41"/>
            <p:cNvSpPr/>
            <p:nvPr/>
          </p:nvSpPr>
          <p:spPr>
            <a:xfrm>
              <a:off x="6651116" y="1363471"/>
              <a:ext cx="119919" cy="115442"/>
            </a:xfrm>
            <a:custGeom>
              <a:rect b="b" l="l" r="r" t="t"/>
              <a:pathLst>
                <a:path extrusionOk="0" h="115442" w="119919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41"/>
            <p:cNvSpPr/>
            <p:nvPr/>
          </p:nvSpPr>
          <p:spPr>
            <a:xfrm>
              <a:off x="6490049" y="1598739"/>
              <a:ext cx="442055" cy="39052"/>
            </a:xfrm>
            <a:custGeom>
              <a:rect b="b" l="l" r="r" t="t"/>
              <a:pathLst>
                <a:path extrusionOk="0" h="39052" w="442055">
                  <a:moveTo>
                    <a:pt x="442055" y="0"/>
                  </a:moveTo>
                  <a:lnTo>
                    <a:pt x="424244" y="39052"/>
                  </a:lnTo>
                  <a:lnTo>
                    <a:pt x="17717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FF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41"/>
            <p:cNvSpPr/>
            <p:nvPr/>
          </p:nvSpPr>
          <p:spPr>
            <a:xfrm>
              <a:off x="7590758" y="1027906"/>
              <a:ext cx="9525" cy="357759"/>
            </a:xfrm>
            <a:custGeom>
              <a:rect b="b" l="l" r="r" t="t"/>
              <a:pathLst>
                <a:path extrusionOk="0" h="357759" w="9525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41"/>
            <p:cNvSpPr/>
            <p:nvPr/>
          </p:nvSpPr>
          <p:spPr>
            <a:xfrm>
              <a:off x="7374445" y="1478914"/>
              <a:ext cx="442055" cy="158877"/>
            </a:xfrm>
            <a:custGeom>
              <a:rect b="b" l="l" r="r" t="t"/>
              <a:pathLst>
                <a:path extrusionOk="0" h="158877" w="442055">
                  <a:moveTo>
                    <a:pt x="442055" y="119729"/>
                  </a:moveTo>
                  <a:lnTo>
                    <a:pt x="424339" y="158877"/>
                  </a:lnTo>
                  <a:lnTo>
                    <a:pt x="17716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41"/>
            <p:cNvSpPr/>
            <p:nvPr/>
          </p:nvSpPr>
          <p:spPr>
            <a:xfrm>
              <a:off x="7535513" y="1363471"/>
              <a:ext cx="119919" cy="115442"/>
            </a:xfrm>
            <a:custGeom>
              <a:rect b="b" l="l" r="r" t="t"/>
              <a:pathLst>
                <a:path extrusionOk="0" h="115442" w="119919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41"/>
            <p:cNvSpPr/>
            <p:nvPr/>
          </p:nvSpPr>
          <p:spPr>
            <a:xfrm>
              <a:off x="7374445" y="1598739"/>
              <a:ext cx="442055" cy="39052"/>
            </a:xfrm>
            <a:custGeom>
              <a:rect b="b" l="l" r="r" t="t"/>
              <a:pathLst>
                <a:path extrusionOk="0" h="39052" w="442055">
                  <a:moveTo>
                    <a:pt x="442055" y="0"/>
                  </a:moveTo>
                  <a:lnTo>
                    <a:pt x="424244" y="39052"/>
                  </a:lnTo>
                  <a:lnTo>
                    <a:pt x="17716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FF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41"/>
            <p:cNvSpPr/>
            <p:nvPr/>
          </p:nvSpPr>
          <p:spPr>
            <a:xfrm>
              <a:off x="8475154" y="1027906"/>
              <a:ext cx="9525" cy="357759"/>
            </a:xfrm>
            <a:custGeom>
              <a:rect b="b" l="l" r="r" t="t"/>
              <a:pathLst>
                <a:path extrusionOk="0" h="357759" w="9525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41"/>
            <p:cNvSpPr/>
            <p:nvPr/>
          </p:nvSpPr>
          <p:spPr>
            <a:xfrm>
              <a:off x="8258841" y="1478914"/>
              <a:ext cx="442150" cy="158877"/>
            </a:xfrm>
            <a:custGeom>
              <a:rect b="b" l="l" r="r" t="t"/>
              <a:pathLst>
                <a:path extrusionOk="0" h="158877" w="442150">
                  <a:moveTo>
                    <a:pt x="442150" y="119729"/>
                  </a:moveTo>
                  <a:lnTo>
                    <a:pt x="424339" y="158877"/>
                  </a:lnTo>
                  <a:lnTo>
                    <a:pt x="17716" y="158877"/>
                  </a:lnTo>
                  <a:lnTo>
                    <a:pt x="0" y="119729"/>
                  </a:lnTo>
                  <a:lnTo>
                    <a:pt x="173164" y="0"/>
                  </a:lnTo>
                  <a:lnTo>
                    <a:pt x="268986" y="0"/>
                  </a:lnTo>
                  <a:lnTo>
                    <a:pt x="442150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41"/>
            <p:cNvSpPr/>
            <p:nvPr/>
          </p:nvSpPr>
          <p:spPr>
            <a:xfrm>
              <a:off x="8419909" y="1363471"/>
              <a:ext cx="119919" cy="115442"/>
            </a:xfrm>
            <a:custGeom>
              <a:rect b="b" l="l" r="r" t="t"/>
              <a:pathLst>
                <a:path extrusionOk="0" h="115442" w="119919">
                  <a:moveTo>
                    <a:pt x="119920" y="0"/>
                  </a:moveTo>
                  <a:lnTo>
                    <a:pt x="107918" y="115443"/>
                  </a:lnTo>
                  <a:lnTo>
                    <a:pt x="12097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41"/>
            <p:cNvSpPr/>
            <p:nvPr/>
          </p:nvSpPr>
          <p:spPr>
            <a:xfrm>
              <a:off x="8258841" y="1598739"/>
              <a:ext cx="442054" cy="39052"/>
            </a:xfrm>
            <a:custGeom>
              <a:rect b="b" l="l" r="r" t="t"/>
              <a:pathLst>
                <a:path extrusionOk="0" h="39052" w="442054">
                  <a:moveTo>
                    <a:pt x="442055" y="0"/>
                  </a:moveTo>
                  <a:lnTo>
                    <a:pt x="424339" y="39052"/>
                  </a:lnTo>
                  <a:lnTo>
                    <a:pt x="17716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FF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" name="Google Shape;96;p41"/>
          <p:cNvGrpSpPr/>
          <p:nvPr/>
        </p:nvGrpSpPr>
        <p:grpSpPr>
          <a:xfrm>
            <a:off x="219892" y="5714534"/>
            <a:ext cx="822960" cy="1016466"/>
            <a:chOff x="207076" y="3568667"/>
            <a:chExt cx="2476689" cy="3059048"/>
          </a:xfrm>
        </p:grpSpPr>
        <p:sp>
          <p:nvSpPr>
            <p:cNvPr id="97" name="Google Shape;97;p41"/>
            <p:cNvSpPr/>
            <p:nvPr/>
          </p:nvSpPr>
          <p:spPr>
            <a:xfrm>
              <a:off x="2424114" y="5988112"/>
              <a:ext cx="259651" cy="115442"/>
            </a:xfrm>
            <a:custGeom>
              <a:rect b="b" l="l" r="r" t="t"/>
              <a:pathLst>
                <a:path extrusionOk="0" h="115442" w="259651">
                  <a:moveTo>
                    <a:pt x="256985" y="111252"/>
                  </a:moveTo>
                  <a:lnTo>
                    <a:pt x="132017" y="113824"/>
                  </a:lnTo>
                  <a:lnTo>
                    <a:pt x="68580" y="114967"/>
                  </a:lnTo>
                  <a:cubicBezTo>
                    <a:pt x="47340" y="114967"/>
                    <a:pt x="26004" y="114967"/>
                    <a:pt x="4763" y="115443"/>
                  </a:cubicBezTo>
                  <a:lnTo>
                    <a:pt x="571" y="115443"/>
                  </a:lnTo>
                  <a:lnTo>
                    <a:pt x="571" y="111252"/>
                  </a:lnTo>
                  <a:lnTo>
                    <a:pt x="0" y="4858"/>
                  </a:lnTo>
                  <a:lnTo>
                    <a:pt x="0" y="0"/>
                  </a:lnTo>
                  <a:lnTo>
                    <a:pt x="4763" y="0"/>
                  </a:lnTo>
                  <a:lnTo>
                    <a:pt x="130874" y="571"/>
                  </a:lnTo>
                  <a:cubicBezTo>
                    <a:pt x="172974" y="571"/>
                    <a:pt x="214979" y="1619"/>
                    <a:pt x="256985" y="2096"/>
                  </a:cubicBezTo>
                  <a:lnTo>
                    <a:pt x="259652" y="2096"/>
                  </a:lnTo>
                  <a:lnTo>
                    <a:pt x="259652" y="4858"/>
                  </a:lnTo>
                  <a:cubicBezTo>
                    <a:pt x="259652" y="22860"/>
                    <a:pt x="258795" y="40862"/>
                    <a:pt x="258319" y="58674"/>
                  </a:cubicBezTo>
                  <a:close/>
                  <a:moveTo>
                    <a:pt x="256985" y="111252"/>
                  </a:moveTo>
                  <a:lnTo>
                    <a:pt x="255651" y="57341"/>
                  </a:lnTo>
                  <a:cubicBezTo>
                    <a:pt x="255651" y="39624"/>
                    <a:pt x="254604" y="22098"/>
                    <a:pt x="254413" y="4667"/>
                  </a:cubicBezTo>
                  <a:lnTo>
                    <a:pt x="256985" y="7239"/>
                  </a:lnTo>
                  <a:cubicBezTo>
                    <a:pt x="214979" y="7715"/>
                    <a:pt x="172974" y="8763"/>
                    <a:pt x="130874" y="8763"/>
                  </a:cubicBezTo>
                  <a:lnTo>
                    <a:pt x="4763" y="9335"/>
                  </a:lnTo>
                  <a:lnTo>
                    <a:pt x="9525" y="4667"/>
                  </a:lnTo>
                  <a:lnTo>
                    <a:pt x="9525" y="111252"/>
                  </a:lnTo>
                  <a:lnTo>
                    <a:pt x="5239" y="106966"/>
                  </a:lnTo>
                  <a:cubicBezTo>
                    <a:pt x="26004" y="106966"/>
                    <a:pt x="46768" y="106966"/>
                    <a:pt x="67628" y="106966"/>
                  </a:cubicBezTo>
                  <a:lnTo>
                    <a:pt x="130303" y="10810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8" name="Google Shape;98;p41"/>
            <p:cNvGrpSpPr/>
            <p:nvPr/>
          </p:nvGrpSpPr>
          <p:grpSpPr>
            <a:xfrm>
              <a:off x="207076" y="3568667"/>
              <a:ext cx="2350198" cy="3059048"/>
              <a:chOff x="7700010" y="1727803"/>
              <a:chExt cx="2350198" cy="3059048"/>
            </a:xfrm>
          </p:grpSpPr>
          <p:sp>
            <p:nvSpPr>
              <p:cNvPr id="99" name="Google Shape;99;p41"/>
              <p:cNvSpPr/>
              <p:nvPr/>
            </p:nvSpPr>
            <p:spPr>
              <a:xfrm>
                <a:off x="8181403" y="3120453"/>
                <a:ext cx="563689" cy="1666398"/>
              </a:xfrm>
              <a:custGeom>
                <a:rect b="b" l="l" r="r" t="t"/>
                <a:pathLst>
                  <a:path extrusionOk="0" h="1666398" w="563689">
                    <a:moveTo>
                      <a:pt x="59341" y="1666399"/>
                    </a:moveTo>
                    <a:lnTo>
                      <a:pt x="0" y="1666399"/>
                    </a:lnTo>
                    <a:lnTo>
                      <a:pt x="415861" y="0"/>
                    </a:lnTo>
                    <a:lnTo>
                      <a:pt x="563689" y="0"/>
                    </a:lnTo>
                    <a:lnTo>
                      <a:pt x="59341" y="1666399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41"/>
              <p:cNvSpPr/>
              <p:nvPr/>
            </p:nvSpPr>
            <p:spPr>
              <a:xfrm>
                <a:off x="8502300" y="3120453"/>
                <a:ext cx="242792" cy="380618"/>
              </a:xfrm>
              <a:custGeom>
                <a:rect b="b" l="l" r="r" t="t"/>
                <a:pathLst>
                  <a:path extrusionOk="0" h="380618" w="242792">
                    <a:moveTo>
                      <a:pt x="94964" y="0"/>
                    </a:moveTo>
                    <a:lnTo>
                      <a:pt x="242792" y="0"/>
                    </a:lnTo>
                    <a:lnTo>
                      <a:pt x="127635" y="380619"/>
                    </a:lnTo>
                    <a:lnTo>
                      <a:pt x="0" y="380619"/>
                    </a:lnTo>
                    <a:lnTo>
                      <a:pt x="9496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41"/>
              <p:cNvSpPr/>
              <p:nvPr/>
            </p:nvSpPr>
            <p:spPr>
              <a:xfrm>
                <a:off x="8757094" y="3120453"/>
                <a:ext cx="192023" cy="1577911"/>
              </a:xfrm>
              <a:custGeom>
                <a:rect b="b" l="l" r="r" t="t"/>
                <a:pathLst>
                  <a:path extrusionOk="0" h="1577911" w="192023">
                    <a:moveTo>
                      <a:pt x="59341" y="1577912"/>
                    </a:moveTo>
                    <a:lnTo>
                      <a:pt x="0" y="1577912"/>
                    </a:lnTo>
                    <a:lnTo>
                      <a:pt x="44196" y="0"/>
                    </a:lnTo>
                    <a:lnTo>
                      <a:pt x="192024" y="0"/>
                    </a:lnTo>
                    <a:lnTo>
                      <a:pt x="59341" y="1577912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41"/>
              <p:cNvSpPr/>
              <p:nvPr/>
            </p:nvSpPr>
            <p:spPr>
              <a:xfrm>
                <a:off x="8790622" y="3120453"/>
                <a:ext cx="158495" cy="380618"/>
              </a:xfrm>
              <a:custGeom>
                <a:rect b="b" l="l" r="r" t="t"/>
                <a:pathLst>
                  <a:path extrusionOk="0" h="380618" w="158495">
                    <a:moveTo>
                      <a:pt x="10668" y="0"/>
                    </a:moveTo>
                    <a:lnTo>
                      <a:pt x="158496" y="0"/>
                    </a:lnTo>
                    <a:lnTo>
                      <a:pt x="126492" y="380619"/>
                    </a:lnTo>
                    <a:lnTo>
                      <a:pt x="0" y="380619"/>
                    </a:lnTo>
                    <a:lnTo>
                      <a:pt x="1066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41"/>
              <p:cNvSpPr/>
              <p:nvPr/>
            </p:nvSpPr>
            <p:spPr>
              <a:xfrm>
                <a:off x="8978741" y="3120453"/>
                <a:ext cx="475297" cy="1666398"/>
              </a:xfrm>
              <a:custGeom>
                <a:rect b="b" l="l" r="r" t="t"/>
                <a:pathLst>
                  <a:path extrusionOk="0" h="1666398" w="475297">
                    <a:moveTo>
                      <a:pt x="415957" y="1666399"/>
                    </a:moveTo>
                    <a:lnTo>
                      <a:pt x="475297" y="1666399"/>
                    </a:lnTo>
                    <a:lnTo>
                      <a:pt x="147828" y="0"/>
                    </a:lnTo>
                    <a:lnTo>
                      <a:pt x="0" y="0"/>
                    </a:lnTo>
                    <a:lnTo>
                      <a:pt x="415957" y="1666399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41"/>
              <p:cNvSpPr/>
              <p:nvPr/>
            </p:nvSpPr>
            <p:spPr>
              <a:xfrm>
                <a:off x="8978741" y="3120453"/>
                <a:ext cx="222694" cy="380618"/>
              </a:xfrm>
              <a:custGeom>
                <a:rect b="b" l="l" r="r" t="t"/>
                <a:pathLst>
                  <a:path extrusionOk="0" h="380618" w="222694">
                    <a:moveTo>
                      <a:pt x="222695" y="380619"/>
                    </a:moveTo>
                    <a:lnTo>
                      <a:pt x="94964" y="380619"/>
                    </a:lnTo>
                    <a:lnTo>
                      <a:pt x="0" y="0"/>
                    </a:lnTo>
                    <a:lnTo>
                      <a:pt x="147923" y="0"/>
                    </a:lnTo>
                    <a:lnTo>
                      <a:pt x="222695" y="38061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41"/>
              <p:cNvSpPr/>
              <p:nvPr/>
            </p:nvSpPr>
            <p:spPr>
              <a:xfrm>
                <a:off x="8410003" y="4072953"/>
                <a:ext cx="862964" cy="32575"/>
              </a:xfrm>
              <a:custGeom>
                <a:rect b="b" l="l" r="r" t="t"/>
                <a:pathLst>
                  <a:path extrusionOk="0" h="32575" w="862964">
                    <a:moveTo>
                      <a:pt x="0" y="0"/>
                    </a:moveTo>
                    <a:lnTo>
                      <a:pt x="862965" y="0"/>
                    </a:lnTo>
                    <a:lnTo>
                      <a:pt x="862965" y="32576"/>
                    </a:lnTo>
                    <a:lnTo>
                      <a:pt x="0" y="32576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41"/>
              <p:cNvSpPr/>
              <p:nvPr/>
            </p:nvSpPr>
            <p:spPr>
              <a:xfrm>
                <a:off x="7780210" y="1792096"/>
                <a:ext cx="2189797" cy="1615820"/>
              </a:xfrm>
              <a:custGeom>
                <a:rect b="b" l="l" r="r" t="t"/>
                <a:pathLst>
                  <a:path extrusionOk="0" h="1615820" w="2189797">
                    <a:moveTo>
                      <a:pt x="0" y="0"/>
                    </a:moveTo>
                    <a:lnTo>
                      <a:pt x="2189798" y="0"/>
                    </a:lnTo>
                    <a:lnTo>
                      <a:pt x="2189798" y="1615821"/>
                    </a:lnTo>
                    <a:lnTo>
                      <a:pt x="0" y="161582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41"/>
              <p:cNvSpPr/>
              <p:nvPr/>
            </p:nvSpPr>
            <p:spPr>
              <a:xfrm>
                <a:off x="7700010" y="1727803"/>
                <a:ext cx="2350198" cy="119729"/>
              </a:xfrm>
              <a:custGeom>
                <a:rect b="b" l="l" r="r" t="t"/>
                <a:pathLst>
                  <a:path extrusionOk="0" h="119729" w="2350198">
                    <a:moveTo>
                      <a:pt x="0" y="0"/>
                    </a:moveTo>
                    <a:lnTo>
                      <a:pt x="2350199" y="0"/>
                    </a:lnTo>
                    <a:lnTo>
                      <a:pt x="2350199" y="119729"/>
                    </a:lnTo>
                    <a:lnTo>
                      <a:pt x="0" y="119729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41"/>
              <p:cNvSpPr/>
              <p:nvPr/>
            </p:nvSpPr>
            <p:spPr>
              <a:xfrm>
                <a:off x="8424672" y="1974786"/>
                <a:ext cx="900874" cy="20002"/>
              </a:xfrm>
              <a:custGeom>
                <a:rect b="b" l="l" r="r" t="t"/>
                <a:pathLst>
                  <a:path extrusionOk="0" h="20002" w="900874">
                    <a:moveTo>
                      <a:pt x="0" y="0"/>
                    </a:moveTo>
                    <a:lnTo>
                      <a:pt x="900875" y="0"/>
                    </a:lnTo>
                    <a:lnTo>
                      <a:pt x="900875" y="20003"/>
                    </a:lnTo>
                    <a:lnTo>
                      <a:pt x="0" y="20003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41"/>
              <p:cNvSpPr/>
              <p:nvPr/>
            </p:nvSpPr>
            <p:spPr>
              <a:xfrm>
                <a:off x="8578691" y="2016505"/>
                <a:ext cx="592836" cy="20002"/>
              </a:xfrm>
              <a:custGeom>
                <a:rect b="b" l="l" r="r" t="t"/>
                <a:pathLst>
                  <a:path extrusionOk="0" h="20002" w="592836">
                    <a:moveTo>
                      <a:pt x="0" y="0"/>
                    </a:moveTo>
                    <a:lnTo>
                      <a:pt x="592836" y="0"/>
                    </a:lnTo>
                    <a:lnTo>
                      <a:pt x="592836" y="20002"/>
                    </a:lnTo>
                    <a:lnTo>
                      <a:pt x="0" y="20002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41"/>
              <p:cNvSpPr/>
              <p:nvPr/>
            </p:nvSpPr>
            <p:spPr>
              <a:xfrm rot="-5400000">
                <a:off x="8133873" y="2000884"/>
                <a:ext cx="522541" cy="804671"/>
              </a:xfrm>
              <a:custGeom>
                <a:rect b="b" l="l" r="r" t="t"/>
                <a:pathLst>
                  <a:path extrusionOk="0" h="804671" w="522541">
                    <a:moveTo>
                      <a:pt x="0" y="0"/>
                    </a:moveTo>
                    <a:lnTo>
                      <a:pt x="522541" y="0"/>
                    </a:lnTo>
                    <a:lnTo>
                      <a:pt x="522541" y="804672"/>
                    </a:lnTo>
                    <a:lnTo>
                      <a:pt x="0" y="804672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41"/>
              <p:cNvSpPr/>
              <p:nvPr/>
            </p:nvSpPr>
            <p:spPr>
              <a:xfrm rot="-5400000">
                <a:off x="7818167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41"/>
              <p:cNvSpPr/>
              <p:nvPr/>
            </p:nvSpPr>
            <p:spPr>
              <a:xfrm rot="-5400000">
                <a:off x="7932181" y="2496708"/>
                <a:ext cx="238791" cy="41338"/>
              </a:xfrm>
              <a:custGeom>
                <a:rect b="b" l="l" r="r" t="t"/>
                <a:pathLst>
                  <a:path extrusionOk="0" h="41338" w="238791">
                    <a:moveTo>
                      <a:pt x="0" y="0"/>
                    </a:moveTo>
                    <a:lnTo>
                      <a:pt x="238792" y="0"/>
                    </a:lnTo>
                    <a:lnTo>
                      <a:pt x="238792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41"/>
              <p:cNvSpPr/>
              <p:nvPr/>
            </p:nvSpPr>
            <p:spPr>
              <a:xfrm rot="-5400000">
                <a:off x="7894462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41"/>
              <p:cNvSpPr/>
              <p:nvPr/>
            </p:nvSpPr>
            <p:spPr>
              <a:xfrm rot="-5400000">
                <a:off x="7943564" y="2431700"/>
                <a:ext cx="368808" cy="41338"/>
              </a:xfrm>
              <a:custGeom>
                <a:rect b="b" l="l" r="r" t="t"/>
                <a:pathLst>
                  <a:path extrusionOk="0" h="41338" w="368808">
                    <a:moveTo>
                      <a:pt x="0" y="0"/>
                    </a:moveTo>
                    <a:lnTo>
                      <a:pt x="368808" y="0"/>
                    </a:lnTo>
                    <a:lnTo>
                      <a:pt x="368808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41"/>
              <p:cNvSpPr/>
              <p:nvPr/>
            </p:nvSpPr>
            <p:spPr>
              <a:xfrm rot="-5400000">
                <a:off x="7970853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41"/>
              <p:cNvSpPr/>
              <p:nvPr/>
            </p:nvSpPr>
            <p:spPr>
              <a:xfrm rot="-5400000">
                <a:off x="8055816" y="2467657"/>
                <a:ext cx="296894" cy="41338"/>
              </a:xfrm>
              <a:custGeom>
                <a:rect b="b" l="l" r="r" t="t"/>
                <a:pathLst>
                  <a:path extrusionOk="0" h="41338" w="296894">
                    <a:moveTo>
                      <a:pt x="0" y="0"/>
                    </a:moveTo>
                    <a:lnTo>
                      <a:pt x="296894" y="0"/>
                    </a:lnTo>
                    <a:lnTo>
                      <a:pt x="296894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41"/>
              <p:cNvSpPr/>
              <p:nvPr/>
            </p:nvSpPr>
            <p:spPr>
              <a:xfrm rot="-5400000">
                <a:off x="8047148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41"/>
              <p:cNvSpPr/>
              <p:nvPr/>
            </p:nvSpPr>
            <p:spPr>
              <a:xfrm rot="-5400000">
                <a:off x="8206454" y="2541904"/>
                <a:ext cx="148399" cy="41338"/>
              </a:xfrm>
              <a:custGeom>
                <a:rect b="b" l="l" r="r" t="t"/>
                <a:pathLst>
                  <a:path extrusionOk="0" h="41338" w="148399">
                    <a:moveTo>
                      <a:pt x="0" y="0"/>
                    </a:moveTo>
                    <a:lnTo>
                      <a:pt x="148399" y="0"/>
                    </a:lnTo>
                    <a:lnTo>
                      <a:pt x="148399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41"/>
              <p:cNvSpPr/>
              <p:nvPr/>
            </p:nvSpPr>
            <p:spPr>
              <a:xfrm rot="-5400000">
                <a:off x="8123539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41"/>
              <p:cNvSpPr/>
              <p:nvPr/>
            </p:nvSpPr>
            <p:spPr>
              <a:xfrm rot="-5400000">
                <a:off x="8155924" y="2415079"/>
                <a:ext cx="402050" cy="41338"/>
              </a:xfrm>
              <a:custGeom>
                <a:rect b="b" l="l" r="r" t="t"/>
                <a:pathLst>
                  <a:path extrusionOk="0" h="41338" w="402050">
                    <a:moveTo>
                      <a:pt x="0" y="0"/>
                    </a:moveTo>
                    <a:lnTo>
                      <a:pt x="402050" y="0"/>
                    </a:lnTo>
                    <a:lnTo>
                      <a:pt x="402050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41"/>
              <p:cNvSpPr/>
              <p:nvPr/>
            </p:nvSpPr>
            <p:spPr>
              <a:xfrm rot="-5400000">
                <a:off x="8199834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41"/>
              <p:cNvSpPr/>
              <p:nvPr/>
            </p:nvSpPr>
            <p:spPr>
              <a:xfrm rot="-5400000">
                <a:off x="8248935" y="2431700"/>
                <a:ext cx="368808" cy="41338"/>
              </a:xfrm>
              <a:custGeom>
                <a:rect b="b" l="l" r="r" t="t"/>
                <a:pathLst>
                  <a:path extrusionOk="0" h="41338" w="368808">
                    <a:moveTo>
                      <a:pt x="0" y="0"/>
                    </a:moveTo>
                    <a:lnTo>
                      <a:pt x="368808" y="0"/>
                    </a:lnTo>
                    <a:lnTo>
                      <a:pt x="368808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41"/>
              <p:cNvSpPr/>
              <p:nvPr/>
            </p:nvSpPr>
            <p:spPr>
              <a:xfrm rot="-5400000">
                <a:off x="8276224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41"/>
              <p:cNvSpPr/>
              <p:nvPr/>
            </p:nvSpPr>
            <p:spPr>
              <a:xfrm rot="-5400000">
                <a:off x="8361187" y="2467657"/>
                <a:ext cx="296894" cy="41338"/>
              </a:xfrm>
              <a:custGeom>
                <a:rect b="b" l="l" r="r" t="t"/>
                <a:pathLst>
                  <a:path extrusionOk="0" h="41338" w="296894">
                    <a:moveTo>
                      <a:pt x="0" y="0"/>
                    </a:moveTo>
                    <a:lnTo>
                      <a:pt x="296894" y="0"/>
                    </a:lnTo>
                    <a:lnTo>
                      <a:pt x="296894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41"/>
              <p:cNvSpPr/>
              <p:nvPr/>
            </p:nvSpPr>
            <p:spPr>
              <a:xfrm rot="-5400000">
                <a:off x="8352520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41"/>
              <p:cNvSpPr/>
              <p:nvPr/>
            </p:nvSpPr>
            <p:spPr>
              <a:xfrm rot="-5400000">
                <a:off x="8401621" y="2431700"/>
                <a:ext cx="368807" cy="41338"/>
              </a:xfrm>
              <a:custGeom>
                <a:rect b="b" l="l" r="r" t="t"/>
                <a:pathLst>
                  <a:path extrusionOk="0" h="41338" w="368807">
                    <a:moveTo>
                      <a:pt x="0" y="0"/>
                    </a:moveTo>
                    <a:lnTo>
                      <a:pt x="368808" y="0"/>
                    </a:lnTo>
                    <a:lnTo>
                      <a:pt x="368808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41"/>
              <p:cNvSpPr/>
              <p:nvPr/>
            </p:nvSpPr>
            <p:spPr>
              <a:xfrm rot="-5400000">
                <a:off x="8428910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41"/>
              <p:cNvSpPr/>
              <p:nvPr/>
            </p:nvSpPr>
            <p:spPr>
              <a:xfrm rot="-5400000">
                <a:off x="8588121" y="2541904"/>
                <a:ext cx="148399" cy="41338"/>
              </a:xfrm>
              <a:custGeom>
                <a:rect b="b" l="l" r="r" t="t"/>
                <a:pathLst>
                  <a:path extrusionOk="0" h="41338" w="148399">
                    <a:moveTo>
                      <a:pt x="0" y="0"/>
                    </a:moveTo>
                    <a:lnTo>
                      <a:pt x="148400" y="0"/>
                    </a:lnTo>
                    <a:lnTo>
                      <a:pt x="148400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41"/>
              <p:cNvSpPr/>
              <p:nvPr/>
            </p:nvSpPr>
            <p:spPr>
              <a:xfrm rot="-5400000">
                <a:off x="8505205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41"/>
              <p:cNvSpPr/>
              <p:nvPr/>
            </p:nvSpPr>
            <p:spPr>
              <a:xfrm rot="-5400000">
                <a:off x="8590264" y="2467562"/>
                <a:ext cx="296894" cy="41338"/>
              </a:xfrm>
              <a:custGeom>
                <a:rect b="b" l="l" r="r" t="t"/>
                <a:pathLst>
                  <a:path extrusionOk="0" h="41338" w="296894">
                    <a:moveTo>
                      <a:pt x="0" y="0"/>
                    </a:moveTo>
                    <a:lnTo>
                      <a:pt x="296894" y="0"/>
                    </a:lnTo>
                    <a:lnTo>
                      <a:pt x="296894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41"/>
              <p:cNvSpPr/>
              <p:nvPr/>
            </p:nvSpPr>
            <p:spPr>
              <a:xfrm>
                <a:off x="7993284" y="2724689"/>
                <a:ext cx="50482" cy="50482"/>
              </a:xfrm>
              <a:custGeom>
                <a:rect b="b" l="l" r="r" t="t"/>
                <a:pathLst>
                  <a:path extrusionOk="0" h="50482" w="50482">
                    <a:moveTo>
                      <a:pt x="0" y="0"/>
                    </a:moveTo>
                    <a:lnTo>
                      <a:pt x="50482" y="0"/>
                    </a:lnTo>
                    <a:lnTo>
                      <a:pt x="50482" y="50483"/>
                    </a:lnTo>
                    <a:lnTo>
                      <a:pt x="0" y="5048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41"/>
              <p:cNvSpPr/>
              <p:nvPr/>
            </p:nvSpPr>
            <p:spPr>
              <a:xfrm>
                <a:off x="8078914" y="2724689"/>
                <a:ext cx="553116" cy="14954"/>
              </a:xfrm>
              <a:custGeom>
                <a:rect b="b" l="l" r="r" t="t"/>
                <a:pathLst>
                  <a:path extrusionOk="0" h="14954" w="553116">
                    <a:moveTo>
                      <a:pt x="0" y="0"/>
                    </a:moveTo>
                    <a:lnTo>
                      <a:pt x="553117" y="0"/>
                    </a:lnTo>
                    <a:lnTo>
                      <a:pt x="553117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41"/>
              <p:cNvSpPr/>
              <p:nvPr/>
            </p:nvSpPr>
            <p:spPr>
              <a:xfrm>
                <a:off x="8078914" y="2760217"/>
                <a:ext cx="357377" cy="14954"/>
              </a:xfrm>
              <a:custGeom>
                <a:rect b="b" l="l" r="r" t="t"/>
                <a:pathLst>
                  <a:path extrusionOk="0" h="14954" w="357377">
                    <a:moveTo>
                      <a:pt x="0" y="0"/>
                    </a:moveTo>
                    <a:lnTo>
                      <a:pt x="357378" y="0"/>
                    </a:lnTo>
                    <a:lnTo>
                      <a:pt x="357378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41"/>
              <p:cNvSpPr/>
              <p:nvPr/>
            </p:nvSpPr>
            <p:spPr>
              <a:xfrm>
                <a:off x="7993284" y="3114833"/>
                <a:ext cx="50482" cy="50482"/>
              </a:xfrm>
              <a:custGeom>
                <a:rect b="b" l="l" r="r" t="t"/>
                <a:pathLst>
                  <a:path extrusionOk="0" h="50482" w="50482">
                    <a:moveTo>
                      <a:pt x="0" y="0"/>
                    </a:moveTo>
                    <a:lnTo>
                      <a:pt x="50482" y="0"/>
                    </a:lnTo>
                    <a:lnTo>
                      <a:pt x="50482" y="50483"/>
                    </a:lnTo>
                    <a:lnTo>
                      <a:pt x="0" y="5048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41"/>
              <p:cNvSpPr/>
              <p:nvPr/>
            </p:nvSpPr>
            <p:spPr>
              <a:xfrm>
                <a:off x="8078914" y="3114833"/>
                <a:ext cx="272034" cy="14954"/>
              </a:xfrm>
              <a:custGeom>
                <a:rect b="b" l="l" r="r" t="t"/>
                <a:pathLst>
                  <a:path extrusionOk="0" h="14954" w="272034">
                    <a:moveTo>
                      <a:pt x="0" y="0"/>
                    </a:moveTo>
                    <a:lnTo>
                      <a:pt x="272034" y="0"/>
                    </a:lnTo>
                    <a:lnTo>
                      <a:pt x="272034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41"/>
              <p:cNvSpPr/>
              <p:nvPr/>
            </p:nvSpPr>
            <p:spPr>
              <a:xfrm>
                <a:off x="8078914" y="3150361"/>
                <a:ext cx="357377" cy="14954"/>
              </a:xfrm>
              <a:custGeom>
                <a:rect b="b" l="l" r="r" t="t"/>
                <a:pathLst>
                  <a:path extrusionOk="0" h="14954" w="357377">
                    <a:moveTo>
                      <a:pt x="0" y="0"/>
                    </a:moveTo>
                    <a:lnTo>
                      <a:pt x="357378" y="0"/>
                    </a:lnTo>
                    <a:lnTo>
                      <a:pt x="357378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41"/>
              <p:cNvSpPr/>
              <p:nvPr/>
            </p:nvSpPr>
            <p:spPr>
              <a:xfrm>
                <a:off x="7993284" y="3210464"/>
                <a:ext cx="50482" cy="50482"/>
              </a:xfrm>
              <a:custGeom>
                <a:rect b="b" l="l" r="r" t="t"/>
                <a:pathLst>
                  <a:path extrusionOk="0" h="50482" w="50482">
                    <a:moveTo>
                      <a:pt x="0" y="0"/>
                    </a:moveTo>
                    <a:lnTo>
                      <a:pt x="50482" y="0"/>
                    </a:lnTo>
                    <a:lnTo>
                      <a:pt x="50482" y="50483"/>
                    </a:lnTo>
                    <a:lnTo>
                      <a:pt x="0" y="5048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41"/>
              <p:cNvSpPr/>
              <p:nvPr/>
            </p:nvSpPr>
            <p:spPr>
              <a:xfrm>
                <a:off x="8078914" y="3210464"/>
                <a:ext cx="206692" cy="14954"/>
              </a:xfrm>
              <a:custGeom>
                <a:rect b="b" l="l" r="r" t="t"/>
                <a:pathLst>
                  <a:path extrusionOk="0" h="14954" w="206692">
                    <a:moveTo>
                      <a:pt x="0" y="0"/>
                    </a:moveTo>
                    <a:lnTo>
                      <a:pt x="206693" y="0"/>
                    </a:lnTo>
                    <a:lnTo>
                      <a:pt x="206693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41"/>
              <p:cNvSpPr/>
              <p:nvPr/>
            </p:nvSpPr>
            <p:spPr>
              <a:xfrm>
                <a:off x="8078914" y="3246088"/>
                <a:ext cx="357377" cy="14954"/>
              </a:xfrm>
              <a:custGeom>
                <a:rect b="b" l="l" r="r" t="t"/>
                <a:pathLst>
                  <a:path extrusionOk="0" h="14954" w="357377">
                    <a:moveTo>
                      <a:pt x="0" y="0"/>
                    </a:moveTo>
                    <a:lnTo>
                      <a:pt x="357378" y="0"/>
                    </a:lnTo>
                    <a:lnTo>
                      <a:pt x="357378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41"/>
              <p:cNvSpPr/>
              <p:nvPr/>
            </p:nvSpPr>
            <p:spPr>
              <a:xfrm>
                <a:off x="9055512" y="2905188"/>
                <a:ext cx="70961" cy="360521"/>
              </a:xfrm>
              <a:custGeom>
                <a:rect b="b" l="l" r="r" t="t"/>
                <a:pathLst>
                  <a:path extrusionOk="0" h="360521" w="70961">
                    <a:moveTo>
                      <a:pt x="0" y="0"/>
                    </a:moveTo>
                    <a:lnTo>
                      <a:pt x="70962" y="0"/>
                    </a:lnTo>
                    <a:lnTo>
                      <a:pt x="70962" y="360521"/>
                    </a:lnTo>
                    <a:lnTo>
                      <a:pt x="0" y="360521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41"/>
              <p:cNvSpPr/>
              <p:nvPr/>
            </p:nvSpPr>
            <p:spPr>
              <a:xfrm>
                <a:off x="9177528" y="2965100"/>
                <a:ext cx="70961" cy="300609"/>
              </a:xfrm>
              <a:custGeom>
                <a:rect b="b" l="l" r="r" t="t"/>
                <a:pathLst>
                  <a:path extrusionOk="0" h="300609" w="70961">
                    <a:moveTo>
                      <a:pt x="0" y="0"/>
                    </a:moveTo>
                    <a:lnTo>
                      <a:pt x="70962" y="0"/>
                    </a:lnTo>
                    <a:lnTo>
                      <a:pt x="70962" y="300609"/>
                    </a:lnTo>
                    <a:lnTo>
                      <a:pt x="0" y="300609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41"/>
              <p:cNvSpPr/>
              <p:nvPr/>
            </p:nvSpPr>
            <p:spPr>
              <a:xfrm>
                <a:off x="9299448" y="3074447"/>
                <a:ext cx="70961" cy="191357"/>
              </a:xfrm>
              <a:custGeom>
                <a:rect b="b" l="l" r="r" t="t"/>
                <a:pathLst>
                  <a:path extrusionOk="0" h="191357" w="70961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191357"/>
                    </a:lnTo>
                    <a:lnTo>
                      <a:pt x="0" y="191357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41"/>
              <p:cNvSpPr/>
              <p:nvPr/>
            </p:nvSpPr>
            <p:spPr>
              <a:xfrm>
                <a:off x="9421368" y="2959861"/>
                <a:ext cx="70961" cy="305847"/>
              </a:xfrm>
              <a:custGeom>
                <a:rect b="b" l="l" r="r" t="t"/>
                <a:pathLst>
                  <a:path extrusionOk="0" h="305847" w="70961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305848"/>
                    </a:lnTo>
                    <a:lnTo>
                      <a:pt x="0" y="30584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41"/>
              <p:cNvSpPr/>
              <p:nvPr/>
            </p:nvSpPr>
            <p:spPr>
              <a:xfrm>
                <a:off x="9543288" y="3010153"/>
                <a:ext cx="70961" cy="255651"/>
              </a:xfrm>
              <a:custGeom>
                <a:rect b="b" l="l" r="r" t="t"/>
                <a:pathLst>
                  <a:path extrusionOk="0" h="255651" w="70961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255651"/>
                    </a:lnTo>
                    <a:lnTo>
                      <a:pt x="0" y="255651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41"/>
              <p:cNvSpPr/>
              <p:nvPr/>
            </p:nvSpPr>
            <p:spPr>
              <a:xfrm>
                <a:off x="9665208" y="2854991"/>
                <a:ext cx="70961" cy="410813"/>
              </a:xfrm>
              <a:custGeom>
                <a:rect b="b" l="l" r="r" t="t"/>
                <a:pathLst>
                  <a:path extrusionOk="0" h="410813" w="70961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410813"/>
                    </a:lnTo>
                    <a:lnTo>
                      <a:pt x="0" y="41081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41"/>
              <p:cNvSpPr/>
              <p:nvPr/>
            </p:nvSpPr>
            <p:spPr>
              <a:xfrm>
                <a:off x="9012269" y="2829940"/>
                <a:ext cx="790003" cy="436435"/>
              </a:xfrm>
              <a:custGeom>
                <a:rect b="b" l="l" r="r" t="t"/>
                <a:pathLst>
                  <a:path extrusionOk="0" h="436435" w="790003">
                    <a:moveTo>
                      <a:pt x="2191" y="0"/>
                    </a:moveTo>
                    <a:lnTo>
                      <a:pt x="2953" y="108966"/>
                    </a:lnTo>
                    <a:lnTo>
                      <a:pt x="2953" y="217932"/>
                    </a:lnTo>
                    <a:lnTo>
                      <a:pt x="3524" y="435769"/>
                    </a:lnTo>
                    <a:lnTo>
                      <a:pt x="1810" y="433959"/>
                    </a:lnTo>
                    <a:cubicBezTo>
                      <a:pt x="174117" y="433483"/>
                      <a:pt x="346424" y="433959"/>
                      <a:pt x="518732" y="433959"/>
                    </a:cubicBezTo>
                    <a:lnTo>
                      <a:pt x="662464" y="433959"/>
                    </a:lnTo>
                    <a:lnTo>
                      <a:pt x="790004" y="435007"/>
                    </a:lnTo>
                    <a:lnTo>
                      <a:pt x="662464" y="436055"/>
                    </a:lnTo>
                    <a:lnTo>
                      <a:pt x="518732" y="436055"/>
                    </a:lnTo>
                    <a:cubicBezTo>
                      <a:pt x="346424" y="436055"/>
                      <a:pt x="174117" y="436912"/>
                      <a:pt x="1810" y="436055"/>
                    </a:cubicBezTo>
                    <a:lnTo>
                      <a:pt x="0" y="436055"/>
                    </a:lnTo>
                    <a:lnTo>
                      <a:pt x="0" y="434245"/>
                    </a:lnTo>
                    <a:lnTo>
                      <a:pt x="571" y="216408"/>
                    </a:lnTo>
                    <a:lnTo>
                      <a:pt x="571" y="107442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41"/>
              <p:cNvSpPr/>
              <p:nvPr/>
            </p:nvSpPr>
            <p:spPr>
              <a:xfrm>
                <a:off x="8998743" y="2852976"/>
                <a:ext cx="31337" cy="4015"/>
              </a:xfrm>
              <a:custGeom>
                <a:rect b="b" l="l" r="r" t="t"/>
                <a:pathLst>
                  <a:path extrusionOk="0" h="4015" w="31337">
                    <a:moveTo>
                      <a:pt x="0" y="2015"/>
                    </a:moveTo>
                    <a:cubicBezTo>
                      <a:pt x="5117" y="602"/>
                      <a:pt x="10409" y="-71"/>
                      <a:pt x="15716" y="15"/>
                    </a:cubicBezTo>
                    <a:cubicBezTo>
                      <a:pt x="20995" y="-112"/>
                      <a:pt x="26262" y="562"/>
                      <a:pt x="31338" y="2015"/>
                    </a:cubicBezTo>
                    <a:cubicBezTo>
                      <a:pt x="21062" y="4682"/>
                      <a:pt x="10276" y="4682"/>
                      <a:pt x="1" y="2015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41"/>
              <p:cNvSpPr/>
              <p:nvPr/>
            </p:nvSpPr>
            <p:spPr>
              <a:xfrm>
                <a:off x="8998743" y="2896219"/>
                <a:ext cx="31337" cy="4015"/>
              </a:xfrm>
              <a:custGeom>
                <a:rect b="b" l="l" r="r" t="t"/>
                <a:pathLst>
                  <a:path extrusionOk="0" h="4015" w="31337">
                    <a:moveTo>
                      <a:pt x="0" y="2015"/>
                    </a:moveTo>
                    <a:cubicBezTo>
                      <a:pt x="5117" y="602"/>
                      <a:pt x="10409" y="-71"/>
                      <a:pt x="15716" y="15"/>
                    </a:cubicBezTo>
                    <a:cubicBezTo>
                      <a:pt x="20995" y="-112"/>
                      <a:pt x="26262" y="562"/>
                      <a:pt x="31338" y="2015"/>
                    </a:cubicBezTo>
                    <a:cubicBezTo>
                      <a:pt x="21062" y="4682"/>
                      <a:pt x="10276" y="4682"/>
                      <a:pt x="1" y="2015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41"/>
              <p:cNvSpPr/>
              <p:nvPr/>
            </p:nvSpPr>
            <p:spPr>
              <a:xfrm>
                <a:off x="8998743" y="2939462"/>
                <a:ext cx="31337" cy="4015"/>
              </a:xfrm>
              <a:custGeom>
                <a:rect b="b" l="l" r="r" t="t"/>
                <a:pathLst>
                  <a:path extrusionOk="0" h="4015" w="31337">
                    <a:moveTo>
                      <a:pt x="0" y="2015"/>
                    </a:moveTo>
                    <a:cubicBezTo>
                      <a:pt x="5117" y="602"/>
                      <a:pt x="10409" y="-71"/>
                      <a:pt x="15716" y="15"/>
                    </a:cubicBezTo>
                    <a:cubicBezTo>
                      <a:pt x="20995" y="-112"/>
                      <a:pt x="26262" y="562"/>
                      <a:pt x="31338" y="2015"/>
                    </a:cubicBezTo>
                    <a:cubicBezTo>
                      <a:pt x="21062" y="4682"/>
                      <a:pt x="10276" y="4682"/>
                      <a:pt x="1" y="2015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41"/>
              <p:cNvSpPr/>
              <p:nvPr/>
            </p:nvSpPr>
            <p:spPr>
              <a:xfrm>
                <a:off x="8998743" y="2982722"/>
                <a:ext cx="31337" cy="4006"/>
              </a:xfrm>
              <a:custGeom>
                <a:rect b="b" l="l" r="r" t="t"/>
                <a:pathLst>
                  <a:path extrusionOk="0" h="4006" w="31337">
                    <a:moveTo>
                      <a:pt x="1" y="2000"/>
                    </a:moveTo>
                    <a:cubicBezTo>
                      <a:pt x="10276" y="-667"/>
                      <a:pt x="21062" y="-667"/>
                      <a:pt x="31338" y="2000"/>
                    </a:cubicBezTo>
                    <a:cubicBezTo>
                      <a:pt x="26252" y="3406"/>
                      <a:pt x="20992" y="4080"/>
                      <a:pt x="15716" y="4000"/>
                    </a:cubicBezTo>
                    <a:cubicBezTo>
                      <a:pt x="10412" y="4039"/>
                      <a:pt x="5126" y="3366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41"/>
              <p:cNvSpPr/>
              <p:nvPr/>
            </p:nvSpPr>
            <p:spPr>
              <a:xfrm>
                <a:off x="8998743" y="3026156"/>
                <a:ext cx="31337" cy="4006"/>
              </a:xfrm>
              <a:custGeom>
                <a:rect b="b" l="l" r="r" t="t"/>
                <a:pathLst>
                  <a:path extrusionOk="0" h="4006" w="31337">
                    <a:moveTo>
                      <a:pt x="1" y="2000"/>
                    </a:moveTo>
                    <a:cubicBezTo>
                      <a:pt x="10276" y="-667"/>
                      <a:pt x="21062" y="-667"/>
                      <a:pt x="31338" y="2000"/>
                    </a:cubicBezTo>
                    <a:cubicBezTo>
                      <a:pt x="26252" y="3406"/>
                      <a:pt x="20992" y="4080"/>
                      <a:pt x="15716" y="4000"/>
                    </a:cubicBezTo>
                    <a:cubicBezTo>
                      <a:pt x="10412" y="4039"/>
                      <a:pt x="5126" y="3366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41"/>
              <p:cNvSpPr/>
              <p:nvPr/>
            </p:nvSpPr>
            <p:spPr>
              <a:xfrm>
                <a:off x="8998743" y="3069202"/>
                <a:ext cx="31337" cy="4013"/>
              </a:xfrm>
              <a:custGeom>
                <a:rect b="b" l="l" r="r" t="t"/>
                <a:pathLst>
                  <a:path extrusionOk="0" h="4013" w="31337">
                    <a:moveTo>
                      <a:pt x="0" y="2007"/>
                    </a:moveTo>
                    <a:cubicBezTo>
                      <a:pt x="5126" y="641"/>
                      <a:pt x="10412" y="-32"/>
                      <a:pt x="15716" y="6"/>
                    </a:cubicBezTo>
                    <a:cubicBezTo>
                      <a:pt x="20992" y="-74"/>
                      <a:pt x="26252" y="600"/>
                      <a:pt x="31338" y="2007"/>
                    </a:cubicBezTo>
                    <a:cubicBezTo>
                      <a:pt x="26252" y="3413"/>
                      <a:pt x="20992" y="4087"/>
                      <a:pt x="15716" y="4007"/>
                    </a:cubicBezTo>
                    <a:cubicBezTo>
                      <a:pt x="10412" y="4046"/>
                      <a:pt x="5126" y="3373"/>
                      <a:pt x="0" y="2007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41"/>
              <p:cNvSpPr/>
              <p:nvPr/>
            </p:nvSpPr>
            <p:spPr>
              <a:xfrm>
                <a:off x="8998743" y="3112445"/>
                <a:ext cx="31337" cy="4006"/>
              </a:xfrm>
              <a:custGeom>
                <a:rect b="b" l="l" r="r" t="t"/>
                <a:pathLst>
                  <a:path extrusionOk="0" h="4006" w="31337">
                    <a:moveTo>
                      <a:pt x="0" y="2007"/>
                    </a:moveTo>
                    <a:cubicBezTo>
                      <a:pt x="5126" y="641"/>
                      <a:pt x="10412" y="-32"/>
                      <a:pt x="15716" y="6"/>
                    </a:cubicBezTo>
                    <a:cubicBezTo>
                      <a:pt x="20992" y="-74"/>
                      <a:pt x="26252" y="600"/>
                      <a:pt x="31338" y="2007"/>
                    </a:cubicBezTo>
                    <a:cubicBezTo>
                      <a:pt x="21062" y="4673"/>
                      <a:pt x="10276" y="4673"/>
                      <a:pt x="1" y="2007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41"/>
              <p:cNvSpPr/>
              <p:nvPr/>
            </p:nvSpPr>
            <p:spPr>
              <a:xfrm>
                <a:off x="8998743" y="3155696"/>
                <a:ext cx="31337" cy="3999"/>
              </a:xfrm>
              <a:custGeom>
                <a:rect b="b" l="l" r="r" t="t"/>
                <a:pathLst>
                  <a:path extrusionOk="0" h="3999" w="31337">
                    <a:moveTo>
                      <a:pt x="0" y="2000"/>
                    </a:moveTo>
                    <a:cubicBezTo>
                      <a:pt x="10276" y="-667"/>
                      <a:pt x="21062" y="-667"/>
                      <a:pt x="31337" y="2000"/>
                    </a:cubicBezTo>
                    <a:cubicBezTo>
                      <a:pt x="21062" y="4666"/>
                      <a:pt x="10276" y="4666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41"/>
              <p:cNvSpPr/>
              <p:nvPr/>
            </p:nvSpPr>
            <p:spPr>
              <a:xfrm>
                <a:off x="8998743" y="3198939"/>
                <a:ext cx="31337" cy="4015"/>
              </a:xfrm>
              <a:custGeom>
                <a:rect b="b" l="l" r="r" t="t"/>
                <a:pathLst>
                  <a:path extrusionOk="0" h="4015" w="31337">
                    <a:moveTo>
                      <a:pt x="1" y="2000"/>
                    </a:moveTo>
                    <a:cubicBezTo>
                      <a:pt x="10276" y="-667"/>
                      <a:pt x="21062" y="-667"/>
                      <a:pt x="31338" y="2000"/>
                    </a:cubicBezTo>
                    <a:cubicBezTo>
                      <a:pt x="26262" y="3453"/>
                      <a:pt x="20995" y="4127"/>
                      <a:pt x="15716" y="4000"/>
                    </a:cubicBezTo>
                    <a:cubicBezTo>
                      <a:pt x="10409" y="4086"/>
                      <a:pt x="5117" y="3413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41"/>
              <p:cNvSpPr/>
              <p:nvPr/>
            </p:nvSpPr>
            <p:spPr>
              <a:xfrm>
                <a:off x="9149429" y="2370073"/>
                <a:ext cx="213645" cy="196691"/>
              </a:xfrm>
              <a:custGeom>
                <a:rect b="b" l="l" r="r" t="t"/>
                <a:pathLst>
                  <a:path extrusionOk="0" h="196691" w="213645">
                    <a:moveTo>
                      <a:pt x="213646" y="0"/>
                    </a:moveTo>
                    <a:cubicBezTo>
                      <a:pt x="213617" y="85715"/>
                      <a:pt x="162406" y="163131"/>
                      <a:pt x="83534" y="19669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41"/>
              <p:cNvSpPr/>
              <p:nvPr/>
            </p:nvSpPr>
            <p:spPr>
              <a:xfrm>
                <a:off x="8908159" y="2142234"/>
                <a:ext cx="427197" cy="426532"/>
              </a:xfrm>
              <a:custGeom>
                <a:rect b="b" l="l" r="r" t="t"/>
                <a:pathLst>
                  <a:path extrusionOk="0" h="426532" w="427197">
                    <a:moveTo>
                      <a:pt x="213457" y="213171"/>
                    </a:moveTo>
                    <a:lnTo>
                      <a:pt x="296991" y="409672"/>
                    </a:lnTo>
                    <a:cubicBezTo>
                      <a:pt x="296991" y="409672"/>
                      <a:pt x="296991" y="409672"/>
                      <a:pt x="296991" y="409672"/>
                    </a:cubicBezTo>
                    <a:cubicBezTo>
                      <a:pt x="290514" y="412339"/>
                      <a:pt x="283942" y="414815"/>
                      <a:pt x="277369" y="416911"/>
                    </a:cubicBezTo>
                    <a:cubicBezTo>
                      <a:pt x="236051" y="429740"/>
                      <a:pt x="191815" y="429740"/>
                      <a:pt x="150496" y="416911"/>
                    </a:cubicBezTo>
                    <a:cubicBezTo>
                      <a:pt x="83279" y="396059"/>
                      <a:pt x="30609" y="343496"/>
                      <a:pt x="9622" y="276322"/>
                    </a:cubicBezTo>
                    <a:cubicBezTo>
                      <a:pt x="-3207" y="235004"/>
                      <a:pt x="-3207" y="190767"/>
                      <a:pt x="9622" y="149449"/>
                    </a:cubicBezTo>
                    <a:cubicBezTo>
                      <a:pt x="30617" y="82577"/>
                      <a:pt x="83144" y="30299"/>
                      <a:pt x="150115" y="9622"/>
                    </a:cubicBezTo>
                    <a:cubicBezTo>
                      <a:pt x="191433" y="-3207"/>
                      <a:pt x="235670" y="-3207"/>
                      <a:pt x="276988" y="9622"/>
                    </a:cubicBezTo>
                    <a:cubicBezTo>
                      <a:pt x="366339" y="37276"/>
                      <a:pt x="427244" y="119924"/>
                      <a:pt x="427198" y="213457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41"/>
              <p:cNvSpPr/>
              <p:nvPr/>
            </p:nvSpPr>
            <p:spPr>
              <a:xfrm>
                <a:off x="8908648" y="2141576"/>
                <a:ext cx="426994" cy="427214"/>
              </a:xfrm>
              <a:custGeom>
                <a:rect b="b" l="l" r="r" t="t"/>
                <a:pathLst>
                  <a:path extrusionOk="0" h="427214" w="426994">
                    <a:moveTo>
                      <a:pt x="212968" y="213829"/>
                    </a:moveTo>
                    <a:lnTo>
                      <a:pt x="296501" y="410330"/>
                    </a:lnTo>
                    <a:cubicBezTo>
                      <a:pt x="296501" y="410330"/>
                      <a:pt x="296501" y="410330"/>
                      <a:pt x="296501" y="410330"/>
                    </a:cubicBezTo>
                    <a:cubicBezTo>
                      <a:pt x="290024" y="412997"/>
                      <a:pt x="283452" y="415473"/>
                      <a:pt x="276880" y="417569"/>
                    </a:cubicBezTo>
                    <a:cubicBezTo>
                      <a:pt x="164235" y="452513"/>
                      <a:pt x="44590" y="389524"/>
                      <a:pt x="9646" y="276879"/>
                    </a:cubicBezTo>
                    <a:cubicBezTo>
                      <a:pt x="-25299" y="164234"/>
                      <a:pt x="37690" y="44590"/>
                      <a:pt x="150335" y="9645"/>
                    </a:cubicBezTo>
                    <a:cubicBezTo>
                      <a:pt x="262854" y="-25260"/>
                      <a:pt x="382386" y="37548"/>
                      <a:pt x="417469" y="150012"/>
                    </a:cubicBezTo>
                    <a:cubicBezTo>
                      <a:pt x="423800" y="170561"/>
                      <a:pt x="427011" y="191945"/>
                      <a:pt x="426994" y="213448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41"/>
              <p:cNvSpPr/>
              <p:nvPr/>
            </p:nvSpPr>
            <p:spPr>
              <a:xfrm>
                <a:off x="8907871" y="2141643"/>
                <a:ext cx="427105" cy="375781"/>
              </a:xfrm>
              <a:custGeom>
                <a:rect b="b" l="l" r="r" t="t"/>
                <a:pathLst>
                  <a:path extrusionOk="0" h="375781" w="427105">
                    <a:moveTo>
                      <a:pt x="213840" y="213857"/>
                    </a:moveTo>
                    <a:lnTo>
                      <a:pt x="74680" y="375782"/>
                    </a:lnTo>
                    <a:cubicBezTo>
                      <a:pt x="-14916" y="299083"/>
                      <a:pt x="-25371" y="164275"/>
                      <a:pt x="51327" y="74680"/>
                    </a:cubicBezTo>
                    <a:cubicBezTo>
                      <a:pt x="128025" y="-14916"/>
                      <a:pt x="262834" y="-25371"/>
                      <a:pt x="352429" y="51327"/>
                    </a:cubicBezTo>
                    <a:cubicBezTo>
                      <a:pt x="399903" y="91968"/>
                      <a:pt x="427193" y="151363"/>
                      <a:pt x="427105" y="213857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41"/>
              <p:cNvSpPr/>
              <p:nvPr/>
            </p:nvSpPr>
            <p:spPr>
              <a:xfrm>
                <a:off x="9111900" y="2435796"/>
                <a:ext cx="361187" cy="202691"/>
              </a:xfrm>
              <a:custGeom>
                <a:rect b="b" l="l" r="r" t="t"/>
                <a:pathLst>
                  <a:path extrusionOk="0" h="202691" w="361187">
                    <a:moveTo>
                      <a:pt x="361188" y="202692"/>
                    </a:moveTo>
                    <a:lnTo>
                      <a:pt x="199834" y="202692"/>
                    </a:lnTo>
                    <a:lnTo>
                      <a:pt x="0" y="2858"/>
                    </a:lnTo>
                    <a:lnTo>
                      <a:pt x="2953" y="0"/>
                    </a:lnTo>
                    <a:lnTo>
                      <a:pt x="201549" y="198596"/>
                    </a:lnTo>
                    <a:lnTo>
                      <a:pt x="361188" y="198596"/>
                    </a:lnTo>
                    <a:lnTo>
                      <a:pt x="361188" y="202692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41"/>
              <p:cNvSpPr/>
              <p:nvPr/>
            </p:nvSpPr>
            <p:spPr>
              <a:xfrm>
                <a:off x="9102185" y="2425985"/>
                <a:ext cx="22479" cy="22479"/>
              </a:xfrm>
              <a:custGeom>
                <a:rect b="b" l="l" r="r" t="t"/>
                <a:pathLst>
                  <a:path extrusionOk="0" h="22479" w="22479">
                    <a:moveTo>
                      <a:pt x="0" y="0"/>
                    </a:moveTo>
                    <a:lnTo>
                      <a:pt x="22479" y="0"/>
                    </a:lnTo>
                    <a:lnTo>
                      <a:pt x="22479" y="22479"/>
                    </a:lnTo>
                    <a:lnTo>
                      <a:pt x="0" y="2247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41"/>
              <p:cNvSpPr/>
              <p:nvPr/>
            </p:nvSpPr>
            <p:spPr>
              <a:xfrm>
                <a:off x="9204960" y="2394648"/>
                <a:ext cx="268128" cy="89249"/>
              </a:xfrm>
              <a:custGeom>
                <a:rect b="b" l="l" r="r" t="t"/>
                <a:pathLst>
                  <a:path extrusionOk="0" h="89249" w="268128">
                    <a:moveTo>
                      <a:pt x="268128" y="89249"/>
                    </a:moveTo>
                    <a:lnTo>
                      <a:pt x="86296" y="89249"/>
                    </a:lnTo>
                    <a:lnTo>
                      <a:pt x="0" y="2953"/>
                    </a:lnTo>
                    <a:lnTo>
                      <a:pt x="2953" y="0"/>
                    </a:lnTo>
                    <a:lnTo>
                      <a:pt x="88011" y="85153"/>
                    </a:lnTo>
                    <a:lnTo>
                      <a:pt x="268128" y="85153"/>
                    </a:lnTo>
                    <a:lnTo>
                      <a:pt x="268128" y="8924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41"/>
              <p:cNvSpPr/>
              <p:nvPr/>
            </p:nvSpPr>
            <p:spPr>
              <a:xfrm>
                <a:off x="9195149" y="2384932"/>
                <a:ext cx="22479" cy="22479"/>
              </a:xfrm>
              <a:custGeom>
                <a:rect b="b" l="l" r="r" t="t"/>
                <a:pathLst>
                  <a:path extrusionOk="0" h="22479" w="22479">
                    <a:moveTo>
                      <a:pt x="0" y="0"/>
                    </a:moveTo>
                    <a:lnTo>
                      <a:pt x="22479" y="0"/>
                    </a:lnTo>
                    <a:lnTo>
                      <a:pt x="22479" y="22479"/>
                    </a:lnTo>
                    <a:lnTo>
                      <a:pt x="0" y="2247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41"/>
              <p:cNvSpPr/>
              <p:nvPr/>
            </p:nvSpPr>
            <p:spPr>
              <a:xfrm>
                <a:off x="9198197" y="2330926"/>
                <a:ext cx="274891" cy="4095"/>
              </a:xfrm>
              <a:custGeom>
                <a:rect b="b" l="l" r="r" t="t"/>
                <a:pathLst>
                  <a:path extrusionOk="0" h="4095" w="274891">
                    <a:moveTo>
                      <a:pt x="0" y="0"/>
                    </a:moveTo>
                    <a:lnTo>
                      <a:pt x="274891" y="0"/>
                    </a:lnTo>
                    <a:lnTo>
                      <a:pt x="274891" y="4096"/>
                    </a:lnTo>
                    <a:lnTo>
                      <a:pt x="0" y="4096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41"/>
              <p:cNvSpPr/>
              <p:nvPr/>
            </p:nvSpPr>
            <p:spPr>
              <a:xfrm>
                <a:off x="9183909" y="2321782"/>
                <a:ext cx="22479" cy="22479"/>
              </a:xfrm>
              <a:custGeom>
                <a:rect b="b" l="l" r="r" t="t"/>
                <a:pathLst>
                  <a:path extrusionOk="0" h="22479" w="22479">
                    <a:moveTo>
                      <a:pt x="0" y="0"/>
                    </a:moveTo>
                    <a:lnTo>
                      <a:pt x="22479" y="0"/>
                    </a:lnTo>
                    <a:lnTo>
                      <a:pt x="22479" y="22479"/>
                    </a:lnTo>
                    <a:lnTo>
                      <a:pt x="0" y="2247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41"/>
              <p:cNvSpPr/>
              <p:nvPr/>
            </p:nvSpPr>
            <p:spPr>
              <a:xfrm>
                <a:off x="9535572" y="2310447"/>
                <a:ext cx="199739" cy="18573"/>
              </a:xfrm>
              <a:custGeom>
                <a:rect b="b" l="l" r="r" t="t"/>
                <a:pathLst>
                  <a:path extrusionOk="0" h="18573" w="199739">
                    <a:moveTo>
                      <a:pt x="0" y="0"/>
                    </a:moveTo>
                    <a:lnTo>
                      <a:pt x="199739" y="0"/>
                    </a:lnTo>
                    <a:lnTo>
                      <a:pt x="199739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41"/>
              <p:cNvSpPr/>
              <p:nvPr/>
            </p:nvSpPr>
            <p:spPr>
              <a:xfrm>
                <a:off x="9535572" y="2349214"/>
                <a:ext cx="259175" cy="18573"/>
              </a:xfrm>
              <a:custGeom>
                <a:rect b="b" l="l" r="r" t="t"/>
                <a:pathLst>
                  <a:path extrusionOk="0" h="18573" w="259175">
                    <a:moveTo>
                      <a:pt x="0" y="0"/>
                    </a:moveTo>
                    <a:lnTo>
                      <a:pt x="259175" y="0"/>
                    </a:lnTo>
                    <a:lnTo>
                      <a:pt x="25917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41"/>
              <p:cNvSpPr/>
              <p:nvPr/>
            </p:nvSpPr>
            <p:spPr>
              <a:xfrm>
                <a:off x="9535572" y="2388076"/>
                <a:ext cx="138493" cy="18573"/>
              </a:xfrm>
              <a:custGeom>
                <a:rect b="b" l="l" r="r" t="t"/>
                <a:pathLst>
                  <a:path extrusionOk="0" h="18573" w="138493">
                    <a:moveTo>
                      <a:pt x="0" y="0"/>
                    </a:moveTo>
                    <a:lnTo>
                      <a:pt x="138493" y="0"/>
                    </a:lnTo>
                    <a:lnTo>
                      <a:pt x="138493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41"/>
              <p:cNvSpPr/>
              <p:nvPr/>
            </p:nvSpPr>
            <p:spPr>
              <a:xfrm>
                <a:off x="9450514" y="2310447"/>
                <a:ext cx="45053" cy="45053"/>
              </a:xfrm>
              <a:custGeom>
                <a:rect b="b" l="l" r="r" t="t"/>
                <a:pathLst>
                  <a:path extrusionOk="0" h="45053" w="45053">
                    <a:moveTo>
                      <a:pt x="0" y="0"/>
                    </a:moveTo>
                    <a:lnTo>
                      <a:pt x="45053" y="0"/>
                    </a:lnTo>
                    <a:lnTo>
                      <a:pt x="45053" y="45053"/>
                    </a:lnTo>
                    <a:lnTo>
                      <a:pt x="0" y="4505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41"/>
              <p:cNvSpPr/>
              <p:nvPr/>
            </p:nvSpPr>
            <p:spPr>
              <a:xfrm>
                <a:off x="9535572" y="2460561"/>
                <a:ext cx="224027" cy="18573"/>
              </a:xfrm>
              <a:custGeom>
                <a:rect b="b" l="l" r="r" t="t"/>
                <a:pathLst>
                  <a:path extrusionOk="0" h="18573" w="224027">
                    <a:moveTo>
                      <a:pt x="0" y="0"/>
                    </a:moveTo>
                    <a:lnTo>
                      <a:pt x="224028" y="0"/>
                    </a:lnTo>
                    <a:lnTo>
                      <a:pt x="224028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41"/>
              <p:cNvSpPr/>
              <p:nvPr/>
            </p:nvSpPr>
            <p:spPr>
              <a:xfrm>
                <a:off x="9535572" y="2499328"/>
                <a:ext cx="186785" cy="18573"/>
              </a:xfrm>
              <a:custGeom>
                <a:rect b="b" l="l" r="r" t="t"/>
                <a:pathLst>
                  <a:path extrusionOk="0" h="18573" w="186785">
                    <a:moveTo>
                      <a:pt x="0" y="0"/>
                    </a:moveTo>
                    <a:lnTo>
                      <a:pt x="186785" y="0"/>
                    </a:lnTo>
                    <a:lnTo>
                      <a:pt x="18678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41"/>
              <p:cNvSpPr/>
              <p:nvPr/>
            </p:nvSpPr>
            <p:spPr>
              <a:xfrm>
                <a:off x="9535572" y="2538190"/>
                <a:ext cx="259175" cy="18573"/>
              </a:xfrm>
              <a:custGeom>
                <a:rect b="b" l="l" r="r" t="t"/>
                <a:pathLst>
                  <a:path extrusionOk="0" h="18573" w="259175">
                    <a:moveTo>
                      <a:pt x="0" y="0"/>
                    </a:moveTo>
                    <a:lnTo>
                      <a:pt x="259175" y="0"/>
                    </a:lnTo>
                    <a:lnTo>
                      <a:pt x="25917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41"/>
              <p:cNvSpPr/>
              <p:nvPr/>
            </p:nvSpPr>
            <p:spPr>
              <a:xfrm>
                <a:off x="9450514" y="2460561"/>
                <a:ext cx="45053" cy="45053"/>
              </a:xfrm>
              <a:custGeom>
                <a:rect b="b" l="l" r="r" t="t"/>
                <a:pathLst>
                  <a:path extrusionOk="0" h="45053" w="45053">
                    <a:moveTo>
                      <a:pt x="0" y="0"/>
                    </a:moveTo>
                    <a:lnTo>
                      <a:pt x="45053" y="0"/>
                    </a:lnTo>
                    <a:lnTo>
                      <a:pt x="45053" y="45053"/>
                    </a:lnTo>
                    <a:lnTo>
                      <a:pt x="0" y="4505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41"/>
              <p:cNvSpPr/>
              <p:nvPr/>
            </p:nvSpPr>
            <p:spPr>
              <a:xfrm>
                <a:off x="9535572" y="2610675"/>
                <a:ext cx="224027" cy="18573"/>
              </a:xfrm>
              <a:custGeom>
                <a:rect b="b" l="l" r="r" t="t"/>
                <a:pathLst>
                  <a:path extrusionOk="0" h="18573" w="224027">
                    <a:moveTo>
                      <a:pt x="0" y="0"/>
                    </a:moveTo>
                    <a:lnTo>
                      <a:pt x="224028" y="0"/>
                    </a:lnTo>
                    <a:lnTo>
                      <a:pt x="224028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41"/>
              <p:cNvSpPr/>
              <p:nvPr/>
            </p:nvSpPr>
            <p:spPr>
              <a:xfrm>
                <a:off x="9535572" y="2649442"/>
                <a:ext cx="186785" cy="18573"/>
              </a:xfrm>
              <a:custGeom>
                <a:rect b="b" l="l" r="r" t="t"/>
                <a:pathLst>
                  <a:path extrusionOk="0" h="18573" w="186785">
                    <a:moveTo>
                      <a:pt x="0" y="0"/>
                    </a:moveTo>
                    <a:lnTo>
                      <a:pt x="186785" y="0"/>
                    </a:lnTo>
                    <a:lnTo>
                      <a:pt x="18678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41"/>
              <p:cNvSpPr/>
              <p:nvPr/>
            </p:nvSpPr>
            <p:spPr>
              <a:xfrm>
                <a:off x="9535572" y="2688304"/>
                <a:ext cx="259175" cy="18573"/>
              </a:xfrm>
              <a:custGeom>
                <a:rect b="b" l="l" r="r" t="t"/>
                <a:pathLst>
                  <a:path extrusionOk="0" h="18573" w="259175">
                    <a:moveTo>
                      <a:pt x="0" y="0"/>
                    </a:moveTo>
                    <a:lnTo>
                      <a:pt x="259175" y="0"/>
                    </a:lnTo>
                    <a:lnTo>
                      <a:pt x="25917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41"/>
              <p:cNvSpPr/>
              <p:nvPr/>
            </p:nvSpPr>
            <p:spPr>
              <a:xfrm>
                <a:off x="9450514" y="2610675"/>
                <a:ext cx="45053" cy="45053"/>
              </a:xfrm>
              <a:custGeom>
                <a:rect b="b" l="l" r="r" t="t"/>
                <a:pathLst>
                  <a:path extrusionOk="0" h="45053" w="45053">
                    <a:moveTo>
                      <a:pt x="0" y="0"/>
                    </a:moveTo>
                    <a:lnTo>
                      <a:pt x="45053" y="0"/>
                    </a:lnTo>
                    <a:lnTo>
                      <a:pt x="45053" y="45053"/>
                    </a:lnTo>
                    <a:lnTo>
                      <a:pt x="0" y="4505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41"/>
              <p:cNvSpPr/>
              <p:nvPr/>
            </p:nvSpPr>
            <p:spPr>
              <a:xfrm>
                <a:off x="7979378" y="2874697"/>
                <a:ext cx="176022" cy="176021"/>
              </a:xfrm>
              <a:custGeom>
                <a:rect b="b" l="l" r="r" t="t"/>
                <a:pathLst>
                  <a:path extrusionOk="0" h="176021" w="176022">
                    <a:moveTo>
                      <a:pt x="176022" y="88022"/>
                    </a:moveTo>
                    <a:cubicBezTo>
                      <a:pt x="176016" y="136629"/>
                      <a:pt x="136607" y="176028"/>
                      <a:pt x="88000" y="176022"/>
                    </a:cubicBezTo>
                    <a:cubicBezTo>
                      <a:pt x="39392" y="176016"/>
                      <a:pt x="-6" y="136607"/>
                      <a:pt x="0" y="88000"/>
                    </a:cubicBezTo>
                    <a:cubicBezTo>
                      <a:pt x="6" y="39393"/>
                      <a:pt x="39415" y="-6"/>
                      <a:pt x="88022" y="0"/>
                    </a:cubicBezTo>
                    <a:cubicBezTo>
                      <a:pt x="119584" y="4"/>
                      <a:pt x="148727" y="16908"/>
                      <a:pt x="164401" y="44303"/>
                    </a:cubicBezTo>
                    <a:cubicBezTo>
                      <a:pt x="172055" y="57599"/>
                      <a:pt x="176064" y="72680"/>
                      <a:pt x="176022" y="88022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41"/>
              <p:cNvSpPr/>
              <p:nvPr/>
            </p:nvSpPr>
            <p:spPr>
              <a:xfrm>
                <a:off x="8067675" y="2874708"/>
                <a:ext cx="76200" cy="88011"/>
              </a:xfrm>
              <a:custGeom>
                <a:rect b="b" l="l" r="r" t="t"/>
                <a:pathLst>
                  <a:path extrusionOk="0" h="88011" w="76200">
                    <a:moveTo>
                      <a:pt x="76200" y="44291"/>
                    </a:moveTo>
                    <a:lnTo>
                      <a:pt x="0" y="88011"/>
                    </a:lnTo>
                    <a:lnTo>
                      <a:pt x="0" y="0"/>
                    </a:lnTo>
                    <a:cubicBezTo>
                      <a:pt x="31501" y="46"/>
                      <a:pt x="60569" y="16942"/>
                      <a:pt x="76200" y="4429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41"/>
              <p:cNvSpPr/>
              <p:nvPr/>
            </p:nvSpPr>
            <p:spPr>
              <a:xfrm>
                <a:off x="8006333" y="2901854"/>
                <a:ext cx="121920" cy="121920"/>
              </a:xfrm>
              <a:custGeom>
                <a:rect b="b" l="l" r="r" t="t"/>
                <a:pathLst>
                  <a:path extrusionOk="0" h="121920" w="121920">
                    <a:moveTo>
                      <a:pt x="121920" y="60865"/>
                    </a:moveTo>
                    <a:cubicBezTo>
                      <a:pt x="121973" y="94532"/>
                      <a:pt x="94722" y="121867"/>
                      <a:pt x="61055" y="121920"/>
                    </a:cubicBezTo>
                    <a:cubicBezTo>
                      <a:pt x="27388" y="121973"/>
                      <a:pt x="52" y="94723"/>
                      <a:pt x="0" y="61055"/>
                    </a:cubicBezTo>
                    <a:cubicBezTo>
                      <a:pt x="-53" y="27388"/>
                      <a:pt x="27198" y="53"/>
                      <a:pt x="60865" y="0"/>
                    </a:cubicBezTo>
                    <a:cubicBezTo>
                      <a:pt x="60928" y="0"/>
                      <a:pt x="60992" y="0"/>
                      <a:pt x="61055" y="0"/>
                    </a:cubicBezTo>
                    <a:cubicBezTo>
                      <a:pt x="94670" y="0"/>
                      <a:pt x="121920" y="27250"/>
                      <a:pt x="121920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41"/>
              <p:cNvSpPr/>
              <p:nvPr/>
            </p:nvSpPr>
            <p:spPr>
              <a:xfrm>
                <a:off x="8041957" y="2949193"/>
                <a:ext cx="50672" cy="7143"/>
              </a:xfrm>
              <a:custGeom>
                <a:rect b="b" l="l" r="r" t="t"/>
                <a:pathLst>
                  <a:path extrusionOk="0" h="7143" w="50672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41"/>
              <p:cNvSpPr/>
              <p:nvPr/>
            </p:nvSpPr>
            <p:spPr>
              <a:xfrm>
                <a:off x="8029384" y="2969101"/>
                <a:ext cx="75818" cy="7143"/>
              </a:xfrm>
              <a:custGeom>
                <a:rect b="b" l="l" r="r" t="t"/>
                <a:pathLst>
                  <a:path extrusionOk="0" h="7143" w="75818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41"/>
              <p:cNvSpPr/>
              <p:nvPr/>
            </p:nvSpPr>
            <p:spPr>
              <a:xfrm>
                <a:off x="8225935" y="2874318"/>
                <a:ext cx="175974" cy="176046"/>
              </a:xfrm>
              <a:custGeom>
                <a:rect b="b" l="l" r="r" t="t"/>
                <a:pathLst>
                  <a:path extrusionOk="0" h="176046" w="175974">
                    <a:moveTo>
                      <a:pt x="175971" y="88401"/>
                    </a:moveTo>
                    <a:cubicBezTo>
                      <a:pt x="175993" y="92737"/>
                      <a:pt x="175674" y="97068"/>
                      <a:pt x="175019" y="101355"/>
                    </a:cubicBezTo>
                    <a:cubicBezTo>
                      <a:pt x="167656" y="149401"/>
                      <a:pt x="122738" y="182382"/>
                      <a:pt x="74692" y="175019"/>
                    </a:cubicBezTo>
                    <a:cubicBezTo>
                      <a:pt x="26646" y="167656"/>
                      <a:pt x="-6335" y="122738"/>
                      <a:pt x="1028" y="74692"/>
                    </a:cubicBezTo>
                    <a:cubicBezTo>
                      <a:pt x="8391" y="26646"/>
                      <a:pt x="53309" y="-6335"/>
                      <a:pt x="101355" y="1028"/>
                    </a:cubicBezTo>
                    <a:cubicBezTo>
                      <a:pt x="127829" y="5085"/>
                      <a:pt x="151016" y="20977"/>
                      <a:pt x="164351" y="44205"/>
                    </a:cubicBezTo>
                    <a:cubicBezTo>
                      <a:pt x="172086" y="57641"/>
                      <a:pt x="176098" y="72897"/>
                      <a:pt x="175971" y="88401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41"/>
              <p:cNvSpPr/>
              <p:nvPr/>
            </p:nvSpPr>
            <p:spPr>
              <a:xfrm>
                <a:off x="8313800" y="2874708"/>
                <a:ext cx="88107" cy="100965"/>
              </a:xfrm>
              <a:custGeom>
                <a:rect b="b" l="l" r="r" t="t"/>
                <a:pathLst>
                  <a:path extrusionOk="0" h="100965" w="88107">
                    <a:moveTo>
                      <a:pt x="88106" y="88011"/>
                    </a:moveTo>
                    <a:cubicBezTo>
                      <a:pt x="88128" y="92347"/>
                      <a:pt x="87809" y="96679"/>
                      <a:pt x="87154" y="100965"/>
                    </a:cubicBezTo>
                    <a:lnTo>
                      <a:pt x="0" y="88011"/>
                    </a:lnTo>
                    <a:lnTo>
                      <a:pt x="0" y="0"/>
                    </a:lnTo>
                    <a:cubicBezTo>
                      <a:pt x="31485" y="105"/>
                      <a:pt x="60526" y="16985"/>
                      <a:pt x="76200" y="44291"/>
                    </a:cubicBezTo>
                    <a:cubicBezTo>
                      <a:pt x="83954" y="57560"/>
                      <a:pt x="88061" y="72643"/>
                      <a:pt x="88106" y="8801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41"/>
              <p:cNvSpPr/>
              <p:nvPr/>
            </p:nvSpPr>
            <p:spPr>
              <a:xfrm>
                <a:off x="8252840" y="2901854"/>
                <a:ext cx="121920" cy="121920"/>
              </a:xfrm>
              <a:custGeom>
                <a:rect b="b" l="l" r="r" t="t"/>
                <a:pathLst>
                  <a:path extrusionOk="0" h="121920" w="121920">
                    <a:moveTo>
                      <a:pt x="121920" y="60865"/>
                    </a:moveTo>
                    <a:cubicBezTo>
                      <a:pt x="121973" y="94532"/>
                      <a:pt x="94722" y="121867"/>
                      <a:pt x="61055" y="121920"/>
                    </a:cubicBezTo>
                    <a:cubicBezTo>
                      <a:pt x="27388" y="121973"/>
                      <a:pt x="53" y="94723"/>
                      <a:pt x="0" y="61055"/>
                    </a:cubicBezTo>
                    <a:cubicBezTo>
                      <a:pt x="-53" y="27388"/>
                      <a:pt x="27198" y="53"/>
                      <a:pt x="60865" y="0"/>
                    </a:cubicBezTo>
                    <a:cubicBezTo>
                      <a:pt x="60896" y="0"/>
                      <a:pt x="60928" y="0"/>
                      <a:pt x="60960" y="0"/>
                    </a:cubicBezTo>
                    <a:cubicBezTo>
                      <a:pt x="94590" y="0"/>
                      <a:pt x="121867" y="27235"/>
                      <a:pt x="121920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41"/>
              <p:cNvSpPr/>
              <p:nvPr/>
            </p:nvSpPr>
            <p:spPr>
              <a:xfrm>
                <a:off x="8288464" y="2949193"/>
                <a:ext cx="50672" cy="7143"/>
              </a:xfrm>
              <a:custGeom>
                <a:rect b="b" l="l" r="r" t="t"/>
                <a:pathLst>
                  <a:path extrusionOk="0" h="7143" w="50672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41"/>
              <p:cNvSpPr/>
              <p:nvPr/>
            </p:nvSpPr>
            <p:spPr>
              <a:xfrm>
                <a:off x="8275891" y="2969101"/>
                <a:ext cx="75818" cy="7143"/>
              </a:xfrm>
              <a:custGeom>
                <a:rect b="b" l="l" r="r" t="t"/>
                <a:pathLst>
                  <a:path extrusionOk="0" h="7143" w="75818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41"/>
              <p:cNvSpPr/>
              <p:nvPr/>
            </p:nvSpPr>
            <p:spPr>
              <a:xfrm>
                <a:off x="8473622" y="2874613"/>
                <a:ext cx="176410" cy="176212"/>
              </a:xfrm>
              <a:custGeom>
                <a:rect b="b" l="l" r="r" t="t"/>
                <a:pathLst>
                  <a:path extrusionOk="0" h="176212" w="176410">
                    <a:moveTo>
                      <a:pt x="176411" y="88106"/>
                    </a:moveTo>
                    <a:cubicBezTo>
                      <a:pt x="176436" y="124586"/>
                      <a:pt x="153977" y="157308"/>
                      <a:pt x="119927" y="170402"/>
                    </a:cubicBezTo>
                    <a:cubicBezTo>
                      <a:pt x="109869" y="174276"/>
                      <a:pt x="99178" y="176246"/>
                      <a:pt x="88400" y="176212"/>
                    </a:cubicBezTo>
                    <a:cubicBezTo>
                      <a:pt x="39741" y="176374"/>
                      <a:pt x="163" y="137059"/>
                      <a:pt x="1" y="88400"/>
                    </a:cubicBezTo>
                    <a:cubicBezTo>
                      <a:pt x="-162" y="39740"/>
                      <a:pt x="39153" y="163"/>
                      <a:pt x="87813" y="0"/>
                    </a:cubicBezTo>
                    <a:cubicBezTo>
                      <a:pt x="119532" y="-105"/>
                      <a:pt x="148859" y="16847"/>
                      <a:pt x="164600" y="44386"/>
                    </a:cubicBezTo>
                    <a:cubicBezTo>
                      <a:pt x="172320" y="57664"/>
                      <a:pt x="176395" y="72746"/>
                      <a:pt x="176411" y="88106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41"/>
              <p:cNvSpPr/>
              <p:nvPr/>
            </p:nvSpPr>
            <p:spPr>
              <a:xfrm>
                <a:off x="8562022" y="2874708"/>
                <a:ext cx="88010" cy="170307"/>
              </a:xfrm>
              <a:custGeom>
                <a:rect b="b" l="l" r="r" t="t"/>
                <a:pathLst>
                  <a:path extrusionOk="0" h="170307" w="88010">
                    <a:moveTo>
                      <a:pt x="88011" y="88011"/>
                    </a:moveTo>
                    <a:cubicBezTo>
                      <a:pt x="88036" y="124491"/>
                      <a:pt x="65577" y="157214"/>
                      <a:pt x="31528" y="170307"/>
                    </a:cubicBezTo>
                    <a:lnTo>
                      <a:pt x="0" y="88011"/>
                    </a:lnTo>
                    <a:lnTo>
                      <a:pt x="0" y="0"/>
                    </a:lnTo>
                    <a:cubicBezTo>
                      <a:pt x="48607" y="0"/>
                      <a:pt x="88011" y="39404"/>
                      <a:pt x="88011" y="8801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41"/>
              <p:cNvSpPr/>
              <p:nvPr/>
            </p:nvSpPr>
            <p:spPr>
              <a:xfrm>
                <a:off x="8500967" y="2901854"/>
                <a:ext cx="121920" cy="121920"/>
              </a:xfrm>
              <a:custGeom>
                <a:rect b="b" l="l" r="r" t="t"/>
                <a:pathLst>
                  <a:path extrusionOk="0" h="121920" w="121920">
                    <a:moveTo>
                      <a:pt x="121920" y="60865"/>
                    </a:moveTo>
                    <a:cubicBezTo>
                      <a:pt x="121972" y="94532"/>
                      <a:pt x="94722" y="121867"/>
                      <a:pt x="61055" y="121920"/>
                    </a:cubicBezTo>
                    <a:cubicBezTo>
                      <a:pt x="27388" y="121973"/>
                      <a:pt x="52" y="94723"/>
                      <a:pt x="0" y="61055"/>
                    </a:cubicBezTo>
                    <a:cubicBezTo>
                      <a:pt x="-52" y="27388"/>
                      <a:pt x="27198" y="53"/>
                      <a:pt x="60865" y="0"/>
                    </a:cubicBezTo>
                    <a:cubicBezTo>
                      <a:pt x="60928" y="0"/>
                      <a:pt x="60992" y="0"/>
                      <a:pt x="61055" y="0"/>
                    </a:cubicBezTo>
                    <a:cubicBezTo>
                      <a:pt x="94670" y="0"/>
                      <a:pt x="121920" y="27250"/>
                      <a:pt x="121920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41"/>
              <p:cNvSpPr/>
              <p:nvPr/>
            </p:nvSpPr>
            <p:spPr>
              <a:xfrm>
                <a:off x="8536686" y="2949193"/>
                <a:ext cx="50673" cy="7143"/>
              </a:xfrm>
              <a:custGeom>
                <a:rect b="b" l="l" r="r" t="t"/>
                <a:pathLst>
                  <a:path extrusionOk="0" h="7143" w="50673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41"/>
              <p:cNvSpPr/>
              <p:nvPr/>
            </p:nvSpPr>
            <p:spPr>
              <a:xfrm>
                <a:off x="8524113" y="2969101"/>
                <a:ext cx="75819" cy="7143"/>
              </a:xfrm>
              <a:custGeom>
                <a:rect b="b" l="l" r="r" t="t"/>
                <a:pathLst>
                  <a:path extrusionOk="0" h="7143" w="75819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41"/>
              <p:cNvSpPr/>
              <p:nvPr/>
            </p:nvSpPr>
            <p:spPr>
              <a:xfrm>
                <a:off x="8720899" y="2874697"/>
                <a:ext cx="176022" cy="176021"/>
              </a:xfrm>
              <a:custGeom>
                <a:rect b="b" l="l" r="r" t="t"/>
                <a:pathLst>
                  <a:path extrusionOk="0" h="176021" w="176022">
                    <a:moveTo>
                      <a:pt x="176022" y="88022"/>
                    </a:moveTo>
                    <a:cubicBezTo>
                      <a:pt x="176016" y="136629"/>
                      <a:pt x="136607" y="176028"/>
                      <a:pt x="88000" y="176022"/>
                    </a:cubicBezTo>
                    <a:cubicBezTo>
                      <a:pt x="39393" y="176016"/>
                      <a:pt x="-6" y="136607"/>
                      <a:pt x="0" y="88000"/>
                    </a:cubicBezTo>
                    <a:cubicBezTo>
                      <a:pt x="6" y="39393"/>
                      <a:pt x="39415" y="-6"/>
                      <a:pt x="88023" y="0"/>
                    </a:cubicBezTo>
                    <a:cubicBezTo>
                      <a:pt x="119584" y="4"/>
                      <a:pt x="148728" y="16908"/>
                      <a:pt x="164402" y="44303"/>
                    </a:cubicBezTo>
                    <a:cubicBezTo>
                      <a:pt x="172014" y="57616"/>
                      <a:pt x="176019" y="72686"/>
                      <a:pt x="176022" y="88022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41"/>
              <p:cNvSpPr/>
              <p:nvPr/>
            </p:nvSpPr>
            <p:spPr>
              <a:xfrm>
                <a:off x="8751665" y="2874708"/>
                <a:ext cx="145256" cy="175736"/>
              </a:xfrm>
              <a:custGeom>
                <a:rect b="b" l="l" r="r" t="t"/>
                <a:pathLst>
                  <a:path extrusionOk="0" h="175736" w="145256">
                    <a:moveTo>
                      <a:pt x="145256" y="88011"/>
                    </a:moveTo>
                    <a:cubicBezTo>
                      <a:pt x="145046" y="136670"/>
                      <a:pt x="105429" y="175946"/>
                      <a:pt x="56770" y="175736"/>
                    </a:cubicBezTo>
                    <a:cubicBezTo>
                      <a:pt x="35954" y="175646"/>
                      <a:pt x="15843" y="168189"/>
                      <a:pt x="0" y="154686"/>
                    </a:cubicBezTo>
                    <a:lnTo>
                      <a:pt x="57150" y="88011"/>
                    </a:lnTo>
                    <a:lnTo>
                      <a:pt x="57150" y="0"/>
                    </a:lnTo>
                    <a:cubicBezTo>
                      <a:pt x="105757" y="-53"/>
                      <a:pt x="145203" y="39309"/>
                      <a:pt x="145256" y="87916"/>
                    </a:cubicBezTo>
                    <a:cubicBezTo>
                      <a:pt x="145256" y="87948"/>
                      <a:pt x="145256" y="87979"/>
                      <a:pt x="145256" y="8801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41"/>
              <p:cNvSpPr/>
              <p:nvPr/>
            </p:nvSpPr>
            <p:spPr>
              <a:xfrm>
                <a:off x="8747855" y="2901854"/>
                <a:ext cx="121920" cy="121920"/>
              </a:xfrm>
              <a:custGeom>
                <a:rect b="b" l="l" r="r" t="t"/>
                <a:pathLst>
                  <a:path extrusionOk="0" h="121920" w="121920">
                    <a:moveTo>
                      <a:pt x="121920" y="60865"/>
                    </a:moveTo>
                    <a:cubicBezTo>
                      <a:pt x="121972" y="94532"/>
                      <a:pt x="94723" y="121867"/>
                      <a:pt x="61055" y="121920"/>
                    </a:cubicBezTo>
                    <a:cubicBezTo>
                      <a:pt x="27388" y="121973"/>
                      <a:pt x="52" y="94723"/>
                      <a:pt x="0" y="61055"/>
                    </a:cubicBezTo>
                    <a:cubicBezTo>
                      <a:pt x="-52" y="27388"/>
                      <a:pt x="27197" y="53"/>
                      <a:pt x="60865" y="0"/>
                    </a:cubicBezTo>
                    <a:cubicBezTo>
                      <a:pt x="60897" y="0"/>
                      <a:pt x="60928" y="0"/>
                      <a:pt x="60960" y="0"/>
                    </a:cubicBezTo>
                    <a:cubicBezTo>
                      <a:pt x="94590" y="0"/>
                      <a:pt x="121868" y="27235"/>
                      <a:pt x="121921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41"/>
              <p:cNvSpPr/>
              <p:nvPr/>
            </p:nvSpPr>
            <p:spPr>
              <a:xfrm>
                <a:off x="8783478" y="2949193"/>
                <a:ext cx="50673" cy="7143"/>
              </a:xfrm>
              <a:custGeom>
                <a:rect b="b" l="l" r="r" t="t"/>
                <a:pathLst>
                  <a:path extrusionOk="0" h="7143" w="50673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41"/>
              <p:cNvSpPr/>
              <p:nvPr/>
            </p:nvSpPr>
            <p:spPr>
              <a:xfrm>
                <a:off x="8770905" y="2969101"/>
                <a:ext cx="75819" cy="7143"/>
              </a:xfrm>
              <a:custGeom>
                <a:rect b="b" l="l" r="r" t="t"/>
                <a:pathLst>
                  <a:path extrusionOk="0" h="7143" w="75819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2"/>
          <p:cNvSpPr/>
          <p:nvPr/>
        </p:nvSpPr>
        <p:spPr>
          <a:xfrm>
            <a:off x="1462449" y="2286000"/>
            <a:ext cx="2286000" cy="2286000"/>
          </a:xfrm>
          <a:prstGeom prst="ellipse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2"/>
          <p:cNvSpPr/>
          <p:nvPr/>
        </p:nvSpPr>
        <p:spPr>
          <a:xfrm rot="2700000">
            <a:off x="1037144" y="2268285"/>
            <a:ext cx="2321430" cy="2321430"/>
          </a:xfrm>
          <a:prstGeom prst="arc">
            <a:avLst>
              <a:gd fmla="val 20887794" name="adj1"/>
              <a:gd fmla="val 16988131" name="adj2"/>
            </a:avLst>
          </a:prstGeom>
          <a:noFill/>
          <a:ln cap="flat" cmpd="sng" w="317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1" name="Google Shape;201;p42"/>
          <p:cNvGrpSpPr/>
          <p:nvPr/>
        </p:nvGrpSpPr>
        <p:grpSpPr>
          <a:xfrm>
            <a:off x="10538364" y="5070499"/>
            <a:ext cx="1097280" cy="1422802"/>
            <a:chOff x="10464545" y="2801631"/>
            <a:chExt cx="897471" cy="1163717"/>
          </a:xfrm>
        </p:grpSpPr>
        <p:sp>
          <p:nvSpPr>
            <p:cNvPr id="202" name="Google Shape;202;p42"/>
            <p:cNvSpPr/>
            <p:nvPr/>
          </p:nvSpPr>
          <p:spPr>
            <a:xfrm>
              <a:off x="10892555" y="2801631"/>
              <a:ext cx="439112" cy="640351"/>
            </a:xfrm>
            <a:custGeom>
              <a:rect b="b" l="l" r="r" t="t"/>
              <a:pathLst>
                <a:path extrusionOk="0" h="623694" w="428648">
                  <a:moveTo>
                    <a:pt x="383346" y="15926"/>
                  </a:moveTo>
                  <a:cubicBezTo>
                    <a:pt x="422361" y="71732"/>
                    <a:pt x="437037" y="140992"/>
                    <a:pt x="424008" y="207827"/>
                  </a:cubicBezTo>
                  <a:cubicBezTo>
                    <a:pt x="410704" y="273948"/>
                    <a:pt x="382433" y="336144"/>
                    <a:pt x="341363" y="389645"/>
                  </a:cubicBezTo>
                  <a:cubicBezTo>
                    <a:pt x="265331" y="494934"/>
                    <a:pt x="137561" y="572455"/>
                    <a:pt x="18057" y="623694"/>
                  </a:cubicBezTo>
                  <a:cubicBezTo>
                    <a:pt x="-30041" y="487661"/>
                    <a:pt x="29297" y="331132"/>
                    <a:pt x="64338" y="253777"/>
                  </a:cubicBezTo>
                  <a:cubicBezTo>
                    <a:pt x="119875" y="131298"/>
                    <a:pt x="294586" y="-56471"/>
                    <a:pt x="383016" y="16256"/>
                  </a:cubicBezTo>
                </a:path>
              </a:pathLst>
            </a:custGeom>
            <a:solidFill>
              <a:srgbClr val="FEE5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42"/>
            <p:cNvSpPr/>
            <p:nvPr/>
          </p:nvSpPr>
          <p:spPr>
            <a:xfrm>
              <a:off x="10916979" y="3543910"/>
              <a:ext cx="445037" cy="245407"/>
            </a:xfrm>
            <a:custGeom>
              <a:rect b="b" l="l" r="r" t="t"/>
              <a:pathLst>
                <a:path extrusionOk="0" h="239023" w="434432">
                  <a:moveTo>
                    <a:pt x="165" y="147997"/>
                  </a:moveTo>
                  <a:cubicBezTo>
                    <a:pt x="23888" y="75147"/>
                    <a:pt x="84818" y="20588"/>
                    <a:pt x="159834" y="5022"/>
                  </a:cubicBezTo>
                  <a:cubicBezTo>
                    <a:pt x="234680" y="-9251"/>
                    <a:pt x="312120" y="7191"/>
                    <a:pt x="374711" y="50642"/>
                  </a:cubicBezTo>
                  <a:cubicBezTo>
                    <a:pt x="403472" y="69980"/>
                    <a:pt x="431075" y="97088"/>
                    <a:pt x="434381" y="131633"/>
                  </a:cubicBezTo>
                  <a:cubicBezTo>
                    <a:pt x="435489" y="164734"/>
                    <a:pt x="418606" y="195845"/>
                    <a:pt x="390249" y="212956"/>
                  </a:cubicBezTo>
                  <a:cubicBezTo>
                    <a:pt x="362080" y="229323"/>
                    <a:pt x="330099" y="237988"/>
                    <a:pt x="297522" y="238080"/>
                  </a:cubicBezTo>
                  <a:cubicBezTo>
                    <a:pt x="186447" y="243369"/>
                    <a:pt x="78017" y="228162"/>
                    <a:pt x="0" y="147997"/>
                  </a:cubicBezTo>
                </a:path>
              </a:pathLst>
            </a:custGeom>
            <a:solidFill>
              <a:srgbClr val="FEE5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42"/>
            <p:cNvSpPr/>
            <p:nvPr/>
          </p:nvSpPr>
          <p:spPr>
            <a:xfrm>
              <a:off x="10652326" y="3657649"/>
              <a:ext cx="522703" cy="240666"/>
            </a:xfrm>
            <a:custGeom>
              <a:rect b="b" l="l" r="r" t="t"/>
              <a:pathLst>
                <a:path extrusionOk="0" h="234406" w="510247">
                  <a:moveTo>
                    <a:pt x="0" y="234407"/>
                  </a:moveTo>
                  <a:cubicBezTo>
                    <a:pt x="15726" y="210545"/>
                    <a:pt x="33896" y="188387"/>
                    <a:pt x="54215" y="168291"/>
                  </a:cubicBezTo>
                  <a:cubicBezTo>
                    <a:pt x="75692" y="145355"/>
                    <a:pt x="99766" y="124998"/>
                    <a:pt x="125951" y="107630"/>
                  </a:cubicBezTo>
                  <a:cubicBezTo>
                    <a:pt x="157249" y="85702"/>
                    <a:pt x="189934" y="65826"/>
                    <a:pt x="223802" y="48125"/>
                  </a:cubicBezTo>
                  <a:cubicBezTo>
                    <a:pt x="286165" y="15767"/>
                    <a:pt x="355531" y="-752"/>
                    <a:pt x="425785" y="26"/>
                  </a:cubicBezTo>
                  <a:cubicBezTo>
                    <a:pt x="446922" y="801"/>
                    <a:pt x="467919" y="3792"/>
                    <a:pt x="488430" y="8952"/>
                  </a:cubicBezTo>
                  <a:cubicBezTo>
                    <a:pt x="496124" y="10340"/>
                    <a:pt x="503511" y="13083"/>
                    <a:pt x="510248" y="17051"/>
                  </a:cubicBezTo>
                  <a:cubicBezTo>
                    <a:pt x="510249" y="19531"/>
                    <a:pt x="477191" y="9944"/>
                    <a:pt x="425620" y="10440"/>
                  </a:cubicBezTo>
                  <a:cubicBezTo>
                    <a:pt x="357531" y="12604"/>
                    <a:pt x="290784" y="29940"/>
                    <a:pt x="230248" y="61184"/>
                  </a:cubicBezTo>
                  <a:cubicBezTo>
                    <a:pt x="196930" y="78625"/>
                    <a:pt x="164594" y="97883"/>
                    <a:pt x="133389" y="118870"/>
                  </a:cubicBezTo>
                  <a:cubicBezTo>
                    <a:pt x="107541" y="135180"/>
                    <a:pt x="83495" y="154185"/>
                    <a:pt x="61653" y="175564"/>
                  </a:cubicBezTo>
                  <a:cubicBezTo>
                    <a:pt x="42422" y="196517"/>
                    <a:pt x="21826" y="216174"/>
                    <a:pt x="0" y="234407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42"/>
            <p:cNvSpPr/>
            <p:nvPr/>
          </p:nvSpPr>
          <p:spPr>
            <a:xfrm>
              <a:off x="10610671" y="2976825"/>
              <a:ext cx="551319" cy="988523"/>
            </a:xfrm>
            <a:custGeom>
              <a:rect b="b" l="l" r="r" t="t"/>
              <a:pathLst>
                <a:path extrusionOk="0" h="962809" w="538182">
                  <a:moveTo>
                    <a:pt x="538183" y="0"/>
                  </a:moveTo>
                  <a:cubicBezTo>
                    <a:pt x="533434" y="13732"/>
                    <a:pt x="527575" y="27054"/>
                    <a:pt x="520662" y="39835"/>
                  </a:cubicBezTo>
                  <a:cubicBezTo>
                    <a:pt x="508595" y="64959"/>
                    <a:pt x="490579" y="101157"/>
                    <a:pt x="468100" y="145785"/>
                  </a:cubicBezTo>
                  <a:cubicBezTo>
                    <a:pt x="422811" y="234876"/>
                    <a:pt x="359009" y="357190"/>
                    <a:pt x="285290" y="490578"/>
                  </a:cubicBezTo>
                  <a:cubicBezTo>
                    <a:pt x="211571" y="623967"/>
                    <a:pt x="141323" y="742975"/>
                    <a:pt x="88761" y="827934"/>
                  </a:cubicBezTo>
                  <a:cubicBezTo>
                    <a:pt x="62480" y="870413"/>
                    <a:pt x="40662" y="904463"/>
                    <a:pt x="25290" y="927107"/>
                  </a:cubicBezTo>
                  <a:cubicBezTo>
                    <a:pt x="18028" y="939794"/>
                    <a:pt x="9559" y="951750"/>
                    <a:pt x="0" y="962810"/>
                  </a:cubicBezTo>
                  <a:cubicBezTo>
                    <a:pt x="5727" y="949467"/>
                    <a:pt x="12584" y="936638"/>
                    <a:pt x="20496" y="924463"/>
                  </a:cubicBezTo>
                  <a:lnTo>
                    <a:pt x="79836" y="822314"/>
                  </a:lnTo>
                  <a:cubicBezTo>
                    <a:pt x="130249" y="736033"/>
                    <a:pt x="198843" y="616529"/>
                    <a:pt x="272563" y="483306"/>
                  </a:cubicBezTo>
                  <a:lnTo>
                    <a:pt x="459009" y="140661"/>
                  </a:lnTo>
                  <a:lnTo>
                    <a:pt x="515704" y="37190"/>
                  </a:lnTo>
                  <a:cubicBezTo>
                    <a:pt x="521978" y="24096"/>
                    <a:pt x="529506" y="11641"/>
                    <a:pt x="5381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42"/>
            <p:cNvSpPr/>
            <p:nvPr/>
          </p:nvSpPr>
          <p:spPr>
            <a:xfrm>
              <a:off x="10464545" y="3157542"/>
              <a:ext cx="292355" cy="509298"/>
            </a:xfrm>
            <a:custGeom>
              <a:rect b="b" l="l" r="r" t="t"/>
              <a:pathLst>
                <a:path extrusionOk="0" h="496050" w="285388">
                  <a:moveTo>
                    <a:pt x="274545" y="487125"/>
                  </a:moveTo>
                  <a:cubicBezTo>
                    <a:pt x="307901" y="329664"/>
                    <a:pt x="263284" y="165780"/>
                    <a:pt x="154711" y="46959"/>
                  </a:cubicBezTo>
                  <a:cubicBezTo>
                    <a:pt x="127273" y="17538"/>
                    <a:pt x="87272" y="-10396"/>
                    <a:pt x="49587" y="3819"/>
                  </a:cubicBezTo>
                  <a:cubicBezTo>
                    <a:pt x="11900" y="18034"/>
                    <a:pt x="0" y="65637"/>
                    <a:pt x="0" y="105968"/>
                  </a:cubicBezTo>
                  <a:cubicBezTo>
                    <a:pt x="2513" y="278167"/>
                    <a:pt x="108237" y="431996"/>
                    <a:pt x="268099" y="496051"/>
                  </a:cubicBezTo>
                </a:path>
              </a:pathLst>
            </a:custGeom>
            <a:solidFill>
              <a:srgbClr val="FEE5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42"/>
            <p:cNvSpPr/>
            <p:nvPr/>
          </p:nvSpPr>
          <p:spPr>
            <a:xfrm>
              <a:off x="10604406" y="3325396"/>
              <a:ext cx="139790" cy="546644"/>
            </a:xfrm>
            <a:custGeom>
              <a:rect b="b" l="l" r="r" t="t"/>
              <a:pathLst>
                <a:path extrusionOk="0" h="532424" w="136459">
                  <a:moveTo>
                    <a:pt x="1" y="0"/>
                  </a:moveTo>
                  <a:cubicBezTo>
                    <a:pt x="1" y="0"/>
                    <a:pt x="6117" y="5620"/>
                    <a:pt x="15042" y="16529"/>
                  </a:cubicBezTo>
                  <a:cubicBezTo>
                    <a:pt x="23968" y="27438"/>
                    <a:pt x="36199" y="45620"/>
                    <a:pt x="50414" y="67604"/>
                  </a:cubicBezTo>
                  <a:cubicBezTo>
                    <a:pt x="88400" y="125263"/>
                    <a:pt x="115461" y="189415"/>
                    <a:pt x="130249" y="256860"/>
                  </a:cubicBezTo>
                  <a:cubicBezTo>
                    <a:pt x="137370" y="294469"/>
                    <a:pt x="138375" y="332980"/>
                    <a:pt x="133224" y="370909"/>
                  </a:cubicBezTo>
                  <a:cubicBezTo>
                    <a:pt x="128516" y="401728"/>
                    <a:pt x="119619" y="431757"/>
                    <a:pt x="106778" y="460166"/>
                  </a:cubicBezTo>
                  <a:cubicBezTo>
                    <a:pt x="98238" y="479173"/>
                    <a:pt x="88005" y="497374"/>
                    <a:pt x="76200" y="514546"/>
                  </a:cubicBezTo>
                  <a:cubicBezTo>
                    <a:pt x="67769" y="526612"/>
                    <a:pt x="62811" y="532893"/>
                    <a:pt x="61984" y="532397"/>
                  </a:cubicBezTo>
                  <a:cubicBezTo>
                    <a:pt x="61158" y="531901"/>
                    <a:pt x="78513" y="503967"/>
                    <a:pt x="97356" y="456199"/>
                  </a:cubicBezTo>
                  <a:cubicBezTo>
                    <a:pt x="122449" y="393811"/>
                    <a:pt x="128880" y="325478"/>
                    <a:pt x="115868" y="259505"/>
                  </a:cubicBezTo>
                  <a:cubicBezTo>
                    <a:pt x="101208" y="193751"/>
                    <a:pt x="76156" y="130756"/>
                    <a:pt x="41653" y="72893"/>
                  </a:cubicBezTo>
                  <a:cubicBezTo>
                    <a:pt x="26303" y="49463"/>
                    <a:pt x="12393" y="25121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43"/>
          <p:cNvGrpSpPr/>
          <p:nvPr/>
        </p:nvGrpSpPr>
        <p:grpSpPr>
          <a:xfrm>
            <a:off x="7627541" y="1"/>
            <a:ext cx="3447532" cy="6858000"/>
            <a:chOff x="7736398" y="0"/>
            <a:chExt cx="3447532" cy="6954077"/>
          </a:xfrm>
        </p:grpSpPr>
        <p:sp>
          <p:nvSpPr>
            <p:cNvPr id="210" name="Google Shape;210;p43"/>
            <p:cNvSpPr/>
            <p:nvPr/>
          </p:nvSpPr>
          <p:spPr>
            <a:xfrm>
              <a:off x="8239078" y="0"/>
              <a:ext cx="2503713" cy="265611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43"/>
            <p:cNvSpPr/>
            <p:nvPr/>
          </p:nvSpPr>
          <p:spPr>
            <a:xfrm>
              <a:off x="8239078" y="2615564"/>
              <a:ext cx="2503713" cy="4338513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43"/>
            <p:cNvSpPr/>
            <p:nvPr/>
          </p:nvSpPr>
          <p:spPr>
            <a:xfrm>
              <a:off x="7736398" y="911134"/>
              <a:ext cx="3447532" cy="34494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3" name="Google Shape;213;p43"/>
          <p:cNvSpPr/>
          <p:nvPr>
            <p:ph idx="2" type="pic"/>
          </p:nvPr>
        </p:nvSpPr>
        <p:spPr>
          <a:xfrm>
            <a:off x="7823153" y="1731963"/>
            <a:ext cx="3117847" cy="1697037"/>
          </a:xfrm>
          <a:prstGeom prst="rect">
            <a:avLst/>
          </a:prstGeom>
          <a:noFill/>
          <a:ln>
            <a:noFill/>
          </a:ln>
        </p:spPr>
      </p:sp>
      <p:pic>
        <p:nvPicPr>
          <p:cNvPr id="214" name="Google Shape;214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3"/>
          <p:cNvSpPr txBox="1"/>
          <p:nvPr>
            <p:ph type="title"/>
          </p:nvPr>
        </p:nvSpPr>
        <p:spPr>
          <a:xfrm>
            <a:off x="838200" y="365125"/>
            <a:ext cx="648227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44"/>
          <p:cNvGrpSpPr/>
          <p:nvPr/>
        </p:nvGrpSpPr>
        <p:grpSpPr>
          <a:xfrm>
            <a:off x="7627541" y="1"/>
            <a:ext cx="3447532" cy="6858000"/>
            <a:chOff x="7736398" y="0"/>
            <a:chExt cx="3447532" cy="6954077"/>
          </a:xfrm>
        </p:grpSpPr>
        <p:sp>
          <p:nvSpPr>
            <p:cNvPr id="218" name="Google Shape;218;p44"/>
            <p:cNvSpPr/>
            <p:nvPr/>
          </p:nvSpPr>
          <p:spPr>
            <a:xfrm>
              <a:off x="8239078" y="0"/>
              <a:ext cx="2503713" cy="26561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44"/>
            <p:cNvSpPr/>
            <p:nvPr/>
          </p:nvSpPr>
          <p:spPr>
            <a:xfrm>
              <a:off x="8239078" y="2615564"/>
              <a:ext cx="2503713" cy="4338513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44"/>
            <p:cNvSpPr/>
            <p:nvPr/>
          </p:nvSpPr>
          <p:spPr>
            <a:xfrm>
              <a:off x="7736398" y="911134"/>
              <a:ext cx="3447532" cy="34494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1" name="Google Shape;221;p44"/>
          <p:cNvSpPr/>
          <p:nvPr>
            <p:ph idx="2" type="pic"/>
          </p:nvPr>
        </p:nvSpPr>
        <p:spPr>
          <a:xfrm>
            <a:off x="7823153" y="1731963"/>
            <a:ext cx="3117847" cy="1697037"/>
          </a:xfrm>
          <a:prstGeom prst="rect">
            <a:avLst/>
          </a:prstGeom>
          <a:noFill/>
          <a:ln>
            <a:noFill/>
          </a:ln>
        </p:spPr>
      </p:sp>
      <p:pic>
        <p:nvPicPr>
          <p:cNvPr id="222" name="Google Shape;222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44"/>
          <p:cNvSpPr txBox="1"/>
          <p:nvPr>
            <p:ph type="title"/>
          </p:nvPr>
        </p:nvSpPr>
        <p:spPr>
          <a:xfrm>
            <a:off x="838200" y="365125"/>
            <a:ext cx="648227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Relationship Id="rId5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7.png"/><Relationship Id="rId6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"/>
          <p:cNvSpPr txBox="1"/>
          <p:nvPr>
            <p:ph type="ctrTitle"/>
          </p:nvPr>
        </p:nvSpPr>
        <p:spPr>
          <a:xfrm>
            <a:off x="5637125" y="593975"/>
            <a:ext cx="5711100" cy="11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5400"/>
              <a:buFont typeface="Arial"/>
              <a:buNone/>
            </a:pPr>
            <a:r>
              <a:rPr lang="en-US"/>
              <a:t>Seminar cntt-2</a:t>
            </a:r>
            <a:endParaRPr/>
          </a:p>
        </p:txBody>
      </p:sp>
      <p:sp>
        <p:nvSpPr>
          <p:cNvPr id="711" name="Google Shape;711;p1"/>
          <p:cNvSpPr txBox="1"/>
          <p:nvPr>
            <p:ph idx="1" type="subTitle"/>
          </p:nvPr>
        </p:nvSpPr>
        <p:spPr>
          <a:xfrm>
            <a:off x="5637125" y="4325699"/>
            <a:ext cx="5711100" cy="19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Giảng viên: Đặng Thanh Linh Phú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Tên sv: Diệp Thiên Thiên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MSSV: 2180530</a:t>
            </a:r>
            <a:endParaRPr/>
          </a:p>
        </p:txBody>
      </p:sp>
      <p:sp>
        <p:nvSpPr>
          <p:cNvPr id="712" name="Google Shape;712;p1"/>
          <p:cNvSpPr txBox="1"/>
          <p:nvPr/>
        </p:nvSpPr>
        <p:spPr>
          <a:xfrm>
            <a:off x="7355725" y="2573743"/>
            <a:ext cx="2273960" cy="125439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logo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3" name="Google Shape;71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6914" y="1694097"/>
            <a:ext cx="2631604" cy="2631604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1"/>
          <p:cNvSpPr/>
          <p:nvPr/>
        </p:nvSpPr>
        <p:spPr>
          <a:xfrm>
            <a:off x="121300" y="6363475"/>
            <a:ext cx="3004500" cy="410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9"/>
          <p:cNvSpPr/>
          <p:nvPr>
            <p:ph idx="2" type="pic"/>
          </p:nvPr>
        </p:nvSpPr>
        <p:spPr>
          <a:xfrm>
            <a:off x="7823153" y="1731963"/>
            <a:ext cx="3117847" cy="1697037"/>
          </a:xfrm>
          <a:prstGeom prst="rect">
            <a:avLst/>
          </a:prstGeom>
          <a:noFill/>
          <a:ln>
            <a:noFill/>
          </a:ln>
        </p:spPr>
      </p:sp>
      <p:sp>
        <p:nvSpPr>
          <p:cNvPr id="804" name="Google Shape;804;p9"/>
          <p:cNvSpPr txBox="1"/>
          <p:nvPr/>
        </p:nvSpPr>
        <p:spPr>
          <a:xfrm>
            <a:off x="772468" y="1104918"/>
            <a:ext cx="3072371" cy="6270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ct val="100000"/>
              <a:buFont typeface="Arial"/>
              <a:buNone/>
            </a:pPr>
            <a:r>
              <a:rPr b="1" lang="en-US" sz="3600">
                <a:solidFill>
                  <a:srgbClr val="2F5496"/>
                </a:solidFill>
              </a:rPr>
              <a:t>Khởi tạo firebase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5" name="Google Shape;80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1400" y="1142213"/>
            <a:ext cx="3181350" cy="28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311088"/>
            <a:ext cx="4337003" cy="3546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7003" y="3733800"/>
            <a:ext cx="3321186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9"/>
          <p:cNvSpPr txBox="1"/>
          <p:nvPr/>
        </p:nvSpPr>
        <p:spPr>
          <a:xfrm>
            <a:off x="124434" y="1595700"/>
            <a:ext cx="766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A6A6A6"/>
                </a:solidFill>
              </a:rPr>
              <a:t>Tạo firebase project với tên tùy chọn.</a:t>
            </a:r>
            <a:endParaRPr b="0" i="0" sz="2400" u="none" cap="none" strike="noStrike">
              <a:solidFill>
                <a:srgbClr val="A6A6A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1062f10094e_0_200"/>
          <p:cNvSpPr/>
          <p:nvPr>
            <p:ph idx="2" type="pic"/>
          </p:nvPr>
        </p:nvSpPr>
        <p:spPr>
          <a:xfrm>
            <a:off x="7823153" y="1731963"/>
            <a:ext cx="3117900" cy="1697100"/>
          </a:xfrm>
          <a:prstGeom prst="rect">
            <a:avLst/>
          </a:prstGeom>
          <a:noFill/>
          <a:ln>
            <a:noFill/>
          </a:ln>
        </p:spPr>
      </p:sp>
      <p:sp>
        <p:nvSpPr>
          <p:cNvPr id="814" name="Google Shape;814;g1062f10094e_0_200"/>
          <p:cNvSpPr txBox="1"/>
          <p:nvPr/>
        </p:nvSpPr>
        <p:spPr>
          <a:xfrm>
            <a:off x="772468" y="1104918"/>
            <a:ext cx="30723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ct val="100000"/>
              <a:buFont typeface="Arial"/>
              <a:buNone/>
            </a:pPr>
            <a:r>
              <a:rPr b="1" lang="en-US" sz="3600">
                <a:solidFill>
                  <a:srgbClr val="2F5496"/>
                </a:solidFill>
              </a:rPr>
              <a:t>Khởi tạo firebase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5" name="Google Shape;815;g1062f10094e_0_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37796"/>
            <a:ext cx="12192000" cy="4496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0"/>
          <p:cNvSpPr/>
          <p:nvPr>
            <p:ph idx="2" type="pic"/>
          </p:nvPr>
        </p:nvSpPr>
        <p:spPr>
          <a:xfrm>
            <a:off x="7823153" y="1731963"/>
            <a:ext cx="3117847" cy="1697037"/>
          </a:xfrm>
          <a:prstGeom prst="rect">
            <a:avLst/>
          </a:prstGeom>
          <a:noFill/>
          <a:ln>
            <a:noFill/>
          </a:ln>
        </p:spPr>
      </p:sp>
      <p:sp>
        <p:nvSpPr>
          <p:cNvPr id="821" name="Google Shape;821;p10"/>
          <p:cNvSpPr txBox="1"/>
          <p:nvPr/>
        </p:nvSpPr>
        <p:spPr>
          <a:xfrm>
            <a:off x="772468" y="1104918"/>
            <a:ext cx="3072371" cy="6270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None/>
            </a:pPr>
            <a:r>
              <a:rPr b="1" lang="en-US" sz="3600">
                <a:solidFill>
                  <a:srgbClr val="C00000"/>
                </a:solidFill>
              </a:rPr>
              <a:t>Tạo app cho firebase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2" name="Google Shape;82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7687" y="1000273"/>
            <a:ext cx="4988775" cy="40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676" y="2004550"/>
            <a:ext cx="5229359" cy="4853450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10"/>
          <p:cNvSpPr txBox="1"/>
          <p:nvPr/>
        </p:nvSpPr>
        <p:spPr>
          <a:xfrm>
            <a:off x="478684" y="1437075"/>
            <a:ext cx="766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A6A6A6"/>
                </a:solidFill>
              </a:rPr>
              <a:t>Lấy chìa khóa cho firebase và bỏ vào app</a:t>
            </a:r>
            <a:endParaRPr b="0" i="0" sz="2400" u="none" cap="none" strike="noStrike">
              <a:solidFill>
                <a:srgbClr val="A6A6A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1062f10094e_0_220"/>
          <p:cNvSpPr/>
          <p:nvPr>
            <p:ph idx="2" type="pic"/>
          </p:nvPr>
        </p:nvSpPr>
        <p:spPr>
          <a:xfrm>
            <a:off x="7823153" y="1731963"/>
            <a:ext cx="3117900" cy="1697100"/>
          </a:xfrm>
          <a:prstGeom prst="rect">
            <a:avLst/>
          </a:prstGeom>
          <a:noFill/>
          <a:ln>
            <a:noFill/>
          </a:ln>
        </p:spPr>
      </p:sp>
      <p:sp>
        <p:nvSpPr>
          <p:cNvPr id="830" name="Google Shape;830;g1062f10094e_0_220"/>
          <p:cNvSpPr txBox="1"/>
          <p:nvPr/>
        </p:nvSpPr>
        <p:spPr>
          <a:xfrm>
            <a:off x="772468" y="1104918"/>
            <a:ext cx="30723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None/>
            </a:pPr>
            <a:r>
              <a:rPr b="1" lang="en-US" sz="3600">
                <a:solidFill>
                  <a:srgbClr val="C00000"/>
                </a:solidFill>
              </a:rPr>
              <a:t>Tạo app cho firebase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1" name="Google Shape;831;g1062f10094e_0_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675" y="2127375"/>
            <a:ext cx="5229349" cy="4730625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g1062f10094e_0_220"/>
          <p:cNvSpPr txBox="1"/>
          <p:nvPr/>
        </p:nvSpPr>
        <p:spPr>
          <a:xfrm>
            <a:off x="478675" y="1437075"/>
            <a:ext cx="646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A6A6A6"/>
                </a:solidFill>
              </a:rPr>
              <a:t>Lấy chìa khóa và bỏ vào file </a:t>
            </a:r>
            <a:r>
              <a:rPr lang="en-US" sz="2400">
                <a:solidFill>
                  <a:srgbClr val="A6A6A6"/>
                </a:solidFill>
              </a:rPr>
              <a:t>environment</a:t>
            </a:r>
            <a:endParaRPr b="0" i="0" sz="2400" u="none" cap="none" strike="noStrike">
              <a:solidFill>
                <a:srgbClr val="A6A6A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3" name="Google Shape;833;g1062f10094e_0_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4910" y="1018425"/>
            <a:ext cx="4874379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1062f10094e_0_211"/>
          <p:cNvSpPr/>
          <p:nvPr>
            <p:ph idx="2" type="pic"/>
          </p:nvPr>
        </p:nvSpPr>
        <p:spPr>
          <a:xfrm>
            <a:off x="7823153" y="1731963"/>
            <a:ext cx="3117900" cy="1697100"/>
          </a:xfrm>
          <a:prstGeom prst="rect">
            <a:avLst/>
          </a:prstGeom>
          <a:noFill/>
          <a:ln>
            <a:noFill/>
          </a:ln>
        </p:spPr>
      </p:sp>
      <p:sp>
        <p:nvSpPr>
          <p:cNvPr id="839" name="Google Shape;839;g1062f10094e_0_211"/>
          <p:cNvSpPr txBox="1"/>
          <p:nvPr/>
        </p:nvSpPr>
        <p:spPr>
          <a:xfrm>
            <a:off x="772479" y="1104925"/>
            <a:ext cx="48633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None/>
            </a:pPr>
            <a:r>
              <a:rPr b="1" lang="en-US" sz="3600">
                <a:solidFill>
                  <a:srgbClr val="C00000"/>
                </a:solidFill>
              </a:rPr>
              <a:t>Khởi tạo firestore cho project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0" name="Google Shape;840;g1062f10094e_0_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25" y="1547525"/>
            <a:ext cx="11887202" cy="2924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1062f10094e_0_230"/>
          <p:cNvSpPr/>
          <p:nvPr>
            <p:ph idx="2" type="pic"/>
          </p:nvPr>
        </p:nvSpPr>
        <p:spPr>
          <a:xfrm>
            <a:off x="7823153" y="1731963"/>
            <a:ext cx="3117900" cy="1697100"/>
          </a:xfrm>
          <a:prstGeom prst="rect">
            <a:avLst/>
          </a:prstGeom>
          <a:noFill/>
          <a:ln>
            <a:noFill/>
          </a:ln>
        </p:spPr>
      </p:sp>
      <p:sp>
        <p:nvSpPr>
          <p:cNvPr id="846" name="Google Shape;846;g1062f10094e_0_230"/>
          <p:cNvSpPr txBox="1"/>
          <p:nvPr/>
        </p:nvSpPr>
        <p:spPr>
          <a:xfrm>
            <a:off x="772479" y="1104925"/>
            <a:ext cx="48633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None/>
            </a:pPr>
            <a:r>
              <a:rPr b="1" lang="en-US" sz="3600">
                <a:solidFill>
                  <a:srgbClr val="C00000"/>
                </a:solidFill>
              </a:rPr>
              <a:t>Khởi tạo firestore cho project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7" name="Google Shape;847;g1062f10094e_0_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0875" y="1731919"/>
            <a:ext cx="4924473" cy="3350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g1062f10094e_0_2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1700" y="1731925"/>
            <a:ext cx="5211973" cy="3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1"/>
          <p:cNvSpPr txBox="1"/>
          <p:nvPr/>
        </p:nvSpPr>
        <p:spPr>
          <a:xfrm>
            <a:off x="772468" y="1104918"/>
            <a:ext cx="3072371" cy="6270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ct val="100000"/>
              <a:buFont typeface="Arial"/>
              <a:buNone/>
            </a:pPr>
            <a:r>
              <a:rPr b="1" lang="en-US" sz="3600">
                <a:solidFill>
                  <a:srgbClr val="548135"/>
                </a:solidFill>
              </a:rPr>
              <a:t>Dữ liệu firestore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4" name="Google Shape;85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6800" y="1451638"/>
            <a:ext cx="5535199" cy="311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375" y="4568164"/>
            <a:ext cx="9106534" cy="1985036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11"/>
          <p:cNvSpPr txBox="1"/>
          <p:nvPr/>
        </p:nvSpPr>
        <p:spPr>
          <a:xfrm>
            <a:off x="301400" y="1595700"/>
            <a:ext cx="63555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A6A6A6"/>
                </a:solidFill>
              </a:rPr>
              <a:t>Tạo dữ liệu cho firestore:</a:t>
            </a:r>
            <a:endParaRPr sz="2400">
              <a:solidFill>
                <a:srgbClr val="A6A6A6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400"/>
              <a:buChar char="●"/>
            </a:pPr>
            <a:r>
              <a:rPr lang="en-US" sz="2400">
                <a:solidFill>
                  <a:srgbClr val="A6A6A6"/>
                </a:solidFill>
              </a:rPr>
              <a:t>Dữ liệu sẽ có books là collection.</a:t>
            </a:r>
            <a:br>
              <a:rPr lang="en-US" sz="2400">
                <a:solidFill>
                  <a:srgbClr val="A6A6A6"/>
                </a:solidFill>
              </a:rPr>
            </a:br>
            <a:r>
              <a:rPr lang="en-US" sz="2400">
                <a:solidFill>
                  <a:srgbClr val="A6A6A6"/>
                </a:solidFill>
              </a:rPr>
              <a:t>Mỗi document trong books sẽ có id là tự động cung cấp.</a:t>
            </a:r>
            <a:endParaRPr sz="2400">
              <a:solidFill>
                <a:srgbClr val="A6A6A6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400"/>
              <a:buChar char="●"/>
            </a:pPr>
            <a:r>
              <a:rPr lang="en-US" sz="2400">
                <a:solidFill>
                  <a:srgbClr val="A6A6A6"/>
                </a:solidFill>
              </a:rPr>
              <a:t>Trong mỗi document là sẽ có field author và title.</a:t>
            </a:r>
            <a:endParaRPr sz="2400">
              <a:solidFill>
                <a:srgbClr val="A6A6A6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12"/>
          <p:cNvSpPr txBox="1"/>
          <p:nvPr/>
        </p:nvSpPr>
        <p:spPr>
          <a:xfrm>
            <a:off x="3824323" y="3931669"/>
            <a:ext cx="500535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757070"/>
                </a:solidFill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12"/>
          <p:cNvSpPr txBox="1"/>
          <p:nvPr/>
        </p:nvSpPr>
        <p:spPr>
          <a:xfrm>
            <a:off x="1929590" y="2767281"/>
            <a:ext cx="1386918" cy="1323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-US" sz="8000" u="none" cap="none" strike="noStrike">
                <a:solidFill>
                  <a:srgbClr val="548235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8000" u="none" cap="none" strike="noStrike">
              <a:solidFill>
                <a:srgbClr val="5482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12"/>
          <p:cNvSpPr/>
          <p:nvPr/>
        </p:nvSpPr>
        <p:spPr>
          <a:xfrm>
            <a:off x="3824326" y="3075050"/>
            <a:ext cx="8367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8235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54823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Làm việc với html/css/ts.</a:t>
            </a:r>
            <a:endParaRPr b="1" i="0" sz="4000" u="none" cap="none" strike="noStrike">
              <a:solidFill>
                <a:srgbClr val="548235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med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1062f10094e_0_268"/>
          <p:cNvSpPr txBox="1"/>
          <p:nvPr/>
        </p:nvSpPr>
        <p:spPr>
          <a:xfrm>
            <a:off x="772474" y="1104925"/>
            <a:ext cx="61323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9E15"/>
              </a:buClr>
              <a:buSzPct val="100000"/>
              <a:buFont typeface="Arial"/>
              <a:buNone/>
            </a:pPr>
            <a:r>
              <a:rPr b="1" lang="en-US" sz="3600">
                <a:solidFill>
                  <a:srgbClr val="FB9E15"/>
                </a:solidFill>
              </a:rPr>
              <a:t>Khởi tạo components/material cần thiết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9" name="Google Shape;869;g1062f10094e_0_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3150" y="2303488"/>
            <a:ext cx="3190875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g1062f10094e_0_2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3150" y="1731913"/>
            <a:ext cx="271462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g1062f10094e_0_2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3150" y="2713063"/>
            <a:ext cx="364807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g1062f10094e_0_268"/>
          <p:cNvSpPr txBox="1"/>
          <p:nvPr/>
        </p:nvSpPr>
        <p:spPr>
          <a:xfrm>
            <a:off x="301400" y="1595700"/>
            <a:ext cx="75216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400"/>
              <a:buChar char="●"/>
            </a:pPr>
            <a:r>
              <a:rPr lang="en-US" sz="2400">
                <a:solidFill>
                  <a:srgbClr val="A6A6A6"/>
                </a:solidFill>
              </a:rPr>
              <a:t>Project sử dụng angular material nên phải import nó.</a:t>
            </a:r>
            <a:endParaRPr sz="2400">
              <a:solidFill>
                <a:srgbClr val="A6A6A6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400"/>
              <a:buChar char="●"/>
            </a:pPr>
            <a:r>
              <a:rPr lang="en-US" sz="2400">
                <a:solidFill>
                  <a:srgbClr val="A6A6A6"/>
                </a:solidFill>
              </a:rPr>
              <a:t>Generate books-list để có thể hiện field author và title được lấy từ database.</a:t>
            </a:r>
            <a:endParaRPr sz="2400">
              <a:solidFill>
                <a:srgbClr val="A6A6A6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400"/>
              <a:buChar char="●"/>
            </a:pPr>
            <a:r>
              <a:rPr lang="en-US" sz="2400">
                <a:solidFill>
                  <a:srgbClr val="A6A6A6"/>
                </a:solidFill>
              </a:rPr>
              <a:t>Generate CreatBookDiable để có box hiện lên khi nhập book.</a:t>
            </a:r>
            <a:endParaRPr sz="2400">
              <a:solidFill>
                <a:srgbClr val="A6A6A6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1062f10094e_0_276"/>
          <p:cNvSpPr txBox="1"/>
          <p:nvPr/>
        </p:nvSpPr>
        <p:spPr>
          <a:xfrm>
            <a:off x="772481" y="1104925"/>
            <a:ext cx="59040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2F5496"/>
                </a:solidFill>
              </a:rPr>
              <a:t>Import modules cần thiết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8" name="Google Shape;878;g1062f10094e_0_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6626" y="1370903"/>
            <a:ext cx="5515374" cy="251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g1062f10094e_0_2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473" y="3967155"/>
            <a:ext cx="5904150" cy="2890848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g1062f10094e_0_276"/>
          <p:cNvSpPr txBox="1"/>
          <p:nvPr/>
        </p:nvSpPr>
        <p:spPr>
          <a:xfrm>
            <a:off x="301400" y="1595700"/>
            <a:ext cx="6375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400"/>
              <a:buChar char="●"/>
            </a:pPr>
            <a:r>
              <a:rPr lang="en-US" sz="2400">
                <a:solidFill>
                  <a:srgbClr val="A6A6A6"/>
                </a:solidFill>
              </a:rPr>
              <a:t>Import và khởi tạo firebase.</a:t>
            </a:r>
            <a:endParaRPr sz="2400">
              <a:solidFill>
                <a:srgbClr val="A6A6A6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400"/>
              <a:buChar char="●"/>
            </a:pPr>
            <a:r>
              <a:rPr lang="en-US" sz="2400">
                <a:solidFill>
                  <a:srgbClr val="A6A6A6"/>
                </a:solidFill>
              </a:rPr>
              <a:t>Import và khởi tạo những material cần thiết: icon, button, input, dialog.</a:t>
            </a:r>
            <a:endParaRPr sz="2400">
              <a:solidFill>
                <a:srgbClr val="A6A6A6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400"/>
              <a:buChar char="●"/>
            </a:pPr>
            <a:r>
              <a:rPr lang="en-US" sz="2400">
                <a:solidFill>
                  <a:srgbClr val="A6A6A6"/>
                </a:solidFill>
              </a:rPr>
              <a:t>Import forms để có thể input dữ liệu.</a:t>
            </a:r>
            <a:endParaRPr sz="2400">
              <a:solidFill>
                <a:srgbClr val="A6A6A6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9" name="Google Shape;719;p3"/>
          <p:cNvGrpSpPr/>
          <p:nvPr/>
        </p:nvGrpSpPr>
        <p:grpSpPr>
          <a:xfrm>
            <a:off x="1720224" y="1941851"/>
            <a:ext cx="8935318" cy="3921876"/>
            <a:chOff x="7104018" y="1911258"/>
            <a:chExt cx="3770813" cy="3921876"/>
          </a:xfrm>
        </p:grpSpPr>
        <p:sp>
          <p:nvSpPr>
            <p:cNvPr id="720" name="Google Shape;720;p3"/>
            <p:cNvSpPr txBox="1"/>
            <p:nvPr/>
          </p:nvSpPr>
          <p:spPr>
            <a:xfrm>
              <a:off x="7104019" y="1911258"/>
              <a:ext cx="3542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01. </a:t>
              </a:r>
              <a:r>
                <a:rPr lang="en-US" sz="2400">
                  <a:solidFill>
                    <a:srgbClr val="3A3838"/>
                  </a:solidFill>
                </a:rPr>
                <a:t>Giới thiệu sơ về </a:t>
              </a:r>
              <a:r>
                <a:rPr lang="en-US" sz="2400">
                  <a:solidFill>
                    <a:srgbClr val="3A3838"/>
                  </a:solidFill>
                </a:rPr>
                <a:t>angularjs</a:t>
              </a:r>
              <a:r>
                <a:rPr lang="en-US" sz="2400">
                  <a:solidFill>
                    <a:srgbClr val="3A3838"/>
                  </a:solidFill>
                </a:rPr>
                <a:t> và firebase.</a:t>
              </a:r>
              <a:endParaRPr b="0" i="0" sz="24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3"/>
            <p:cNvSpPr txBox="1"/>
            <p:nvPr/>
          </p:nvSpPr>
          <p:spPr>
            <a:xfrm>
              <a:off x="7104019" y="2777921"/>
              <a:ext cx="3542211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02. </a:t>
              </a:r>
              <a:r>
                <a:rPr lang="en-US" sz="2400">
                  <a:solidFill>
                    <a:srgbClr val="3A3838"/>
                  </a:solidFill>
                </a:rPr>
                <a:t>Kết nối firebase.</a:t>
              </a:r>
              <a:endParaRPr b="0" i="0" sz="24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3"/>
            <p:cNvSpPr txBox="1"/>
            <p:nvPr/>
          </p:nvSpPr>
          <p:spPr>
            <a:xfrm>
              <a:off x="7104027" y="3644585"/>
              <a:ext cx="3770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03. </a:t>
              </a:r>
              <a:r>
                <a:rPr lang="en-US" sz="2400">
                  <a:solidFill>
                    <a:srgbClr val="3A3838"/>
                  </a:solidFill>
                </a:rPr>
                <a:t>Làm việc với html/css/ts.</a:t>
              </a:r>
              <a:endParaRPr b="0" i="0" sz="24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3"/>
            <p:cNvSpPr txBox="1"/>
            <p:nvPr/>
          </p:nvSpPr>
          <p:spPr>
            <a:xfrm>
              <a:off x="7104019" y="4511247"/>
              <a:ext cx="3770812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04. </a:t>
              </a:r>
              <a:r>
                <a:rPr lang="en-US" sz="2400">
                  <a:solidFill>
                    <a:srgbClr val="3A3838"/>
                  </a:solidFill>
                </a:rPr>
                <a:t>Thành phẩm.</a:t>
              </a:r>
              <a:endParaRPr b="0" i="0" sz="24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3"/>
            <p:cNvSpPr txBox="1"/>
            <p:nvPr/>
          </p:nvSpPr>
          <p:spPr>
            <a:xfrm>
              <a:off x="7104018" y="5371469"/>
              <a:ext cx="3542211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05. </a:t>
              </a:r>
              <a:r>
                <a:rPr lang="en-US" sz="2400">
                  <a:solidFill>
                    <a:srgbClr val="3A3838"/>
                  </a:solidFill>
                </a:rPr>
                <a:t>Kết luận.</a:t>
              </a:r>
              <a:endParaRPr b="0" i="0" sz="24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5" name="Google Shape;725;p3"/>
          <p:cNvSpPr txBox="1"/>
          <p:nvPr/>
        </p:nvSpPr>
        <p:spPr>
          <a:xfrm>
            <a:off x="4657471" y="302164"/>
            <a:ext cx="287705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097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2B3097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6" name="Google Shape;726;p3"/>
          <p:cNvGrpSpPr/>
          <p:nvPr/>
        </p:nvGrpSpPr>
        <p:grpSpPr>
          <a:xfrm>
            <a:off x="953345" y="1895877"/>
            <a:ext cx="553603" cy="553605"/>
            <a:chOff x="556360" y="1787501"/>
            <a:chExt cx="3282998" cy="3282998"/>
          </a:xfrm>
        </p:grpSpPr>
        <p:sp>
          <p:nvSpPr>
            <p:cNvPr id="727" name="Google Shape;727;p3"/>
            <p:cNvSpPr/>
            <p:nvPr/>
          </p:nvSpPr>
          <p:spPr>
            <a:xfrm>
              <a:off x="1462449" y="2286000"/>
              <a:ext cx="2286000" cy="2286000"/>
            </a:xfrm>
            <a:prstGeom prst="ellipse">
              <a:avLst/>
            </a:pr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3"/>
            <p:cNvSpPr/>
            <p:nvPr/>
          </p:nvSpPr>
          <p:spPr>
            <a:xfrm rot="2700000">
              <a:off x="1037144" y="2268285"/>
              <a:ext cx="2321430" cy="2321430"/>
            </a:xfrm>
            <a:prstGeom prst="arc">
              <a:avLst>
                <a:gd fmla="val 20887794" name="adj1"/>
                <a:gd fmla="val 16988131" name="adj2"/>
              </a:avLst>
            </a:prstGeom>
            <a:noFill/>
            <a:ln cap="flat" cmpd="sng" w="31750">
              <a:solidFill>
                <a:srgbClr val="0062C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9" name="Google Shape;729;p3"/>
          <p:cNvGrpSpPr/>
          <p:nvPr/>
        </p:nvGrpSpPr>
        <p:grpSpPr>
          <a:xfrm>
            <a:off x="968675" y="2762540"/>
            <a:ext cx="553603" cy="553605"/>
            <a:chOff x="556360" y="1787501"/>
            <a:chExt cx="3282998" cy="3282998"/>
          </a:xfrm>
        </p:grpSpPr>
        <p:sp>
          <p:nvSpPr>
            <p:cNvPr id="730" name="Google Shape;730;p3"/>
            <p:cNvSpPr/>
            <p:nvPr/>
          </p:nvSpPr>
          <p:spPr>
            <a:xfrm>
              <a:off x="1462449" y="2286000"/>
              <a:ext cx="2286000" cy="2286000"/>
            </a:xfrm>
            <a:prstGeom prst="ellipse">
              <a:avLst/>
            </a:pr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3"/>
            <p:cNvSpPr/>
            <p:nvPr/>
          </p:nvSpPr>
          <p:spPr>
            <a:xfrm rot="2700000">
              <a:off x="1037144" y="2268285"/>
              <a:ext cx="2321430" cy="2321430"/>
            </a:xfrm>
            <a:prstGeom prst="arc">
              <a:avLst>
                <a:gd fmla="val 20887794" name="adj1"/>
                <a:gd fmla="val 16988131" name="adj2"/>
              </a:avLst>
            </a:prstGeom>
            <a:noFill/>
            <a:ln cap="flat" cmpd="sng" w="31750">
              <a:solidFill>
                <a:srgbClr val="0062C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2" name="Google Shape;732;p3"/>
          <p:cNvGrpSpPr/>
          <p:nvPr/>
        </p:nvGrpSpPr>
        <p:grpSpPr>
          <a:xfrm>
            <a:off x="968675" y="3629204"/>
            <a:ext cx="553603" cy="553605"/>
            <a:chOff x="556360" y="1787501"/>
            <a:chExt cx="3282998" cy="3282998"/>
          </a:xfrm>
        </p:grpSpPr>
        <p:sp>
          <p:nvSpPr>
            <p:cNvPr id="733" name="Google Shape;733;p3"/>
            <p:cNvSpPr/>
            <p:nvPr/>
          </p:nvSpPr>
          <p:spPr>
            <a:xfrm>
              <a:off x="1462449" y="2286000"/>
              <a:ext cx="2286000" cy="2286000"/>
            </a:xfrm>
            <a:prstGeom prst="ellipse">
              <a:avLst/>
            </a:pr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3"/>
            <p:cNvSpPr/>
            <p:nvPr/>
          </p:nvSpPr>
          <p:spPr>
            <a:xfrm rot="2700000">
              <a:off x="1037144" y="2268285"/>
              <a:ext cx="2321430" cy="2321430"/>
            </a:xfrm>
            <a:prstGeom prst="arc">
              <a:avLst>
                <a:gd fmla="val 20887794" name="adj1"/>
                <a:gd fmla="val 16988131" name="adj2"/>
              </a:avLst>
            </a:prstGeom>
            <a:noFill/>
            <a:ln cap="flat" cmpd="sng" w="31750">
              <a:solidFill>
                <a:srgbClr val="0062C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5" name="Google Shape;735;p3"/>
          <p:cNvGrpSpPr/>
          <p:nvPr/>
        </p:nvGrpSpPr>
        <p:grpSpPr>
          <a:xfrm>
            <a:off x="989204" y="4495866"/>
            <a:ext cx="553603" cy="553605"/>
            <a:chOff x="556360" y="1787501"/>
            <a:chExt cx="3282998" cy="3282998"/>
          </a:xfrm>
        </p:grpSpPr>
        <p:sp>
          <p:nvSpPr>
            <p:cNvPr id="736" name="Google Shape;736;p3"/>
            <p:cNvSpPr/>
            <p:nvPr/>
          </p:nvSpPr>
          <p:spPr>
            <a:xfrm>
              <a:off x="1462449" y="2286000"/>
              <a:ext cx="2286000" cy="2286000"/>
            </a:xfrm>
            <a:prstGeom prst="ellipse">
              <a:avLst/>
            </a:pr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3"/>
            <p:cNvSpPr/>
            <p:nvPr/>
          </p:nvSpPr>
          <p:spPr>
            <a:xfrm rot="2700000">
              <a:off x="1037144" y="2268285"/>
              <a:ext cx="2321430" cy="2321430"/>
            </a:xfrm>
            <a:prstGeom prst="arc">
              <a:avLst>
                <a:gd fmla="val 20887794" name="adj1"/>
                <a:gd fmla="val 16988131" name="adj2"/>
              </a:avLst>
            </a:prstGeom>
            <a:noFill/>
            <a:ln cap="flat" cmpd="sng" w="31750">
              <a:solidFill>
                <a:srgbClr val="0062C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8" name="Google Shape;738;p3"/>
          <p:cNvGrpSpPr/>
          <p:nvPr/>
        </p:nvGrpSpPr>
        <p:grpSpPr>
          <a:xfrm>
            <a:off x="989204" y="5356088"/>
            <a:ext cx="553603" cy="553605"/>
            <a:chOff x="556360" y="1787501"/>
            <a:chExt cx="3282998" cy="3282998"/>
          </a:xfrm>
        </p:grpSpPr>
        <p:sp>
          <p:nvSpPr>
            <p:cNvPr id="739" name="Google Shape;739;p3"/>
            <p:cNvSpPr/>
            <p:nvPr/>
          </p:nvSpPr>
          <p:spPr>
            <a:xfrm>
              <a:off x="1462449" y="2286000"/>
              <a:ext cx="2286000" cy="2286000"/>
            </a:xfrm>
            <a:prstGeom prst="ellipse">
              <a:avLst/>
            </a:pr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3"/>
            <p:cNvSpPr/>
            <p:nvPr/>
          </p:nvSpPr>
          <p:spPr>
            <a:xfrm rot="2700000">
              <a:off x="1037144" y="2268285"/>
              <a:ext cx="2321430" cy="2321430"/>
            </a:xfrm>
            <a:prstGeom prst="arc">
              <a:avLst>
                <a:gd fmla="val 20887794" name="adj1"/>
                <a:gd fmla="val 16988131" name="adj2"/>
              </a:avLst>
            </a:prstGeom>
            <a:noFill/>
            <a:ln cap="flat" cmpd="sng" w="31750">
              <a:solidFill>
                <a:srgbClr val="0062C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1062f10094e_0_283"/>
          <p:cNvSpPr/>
          <p:nvPr>
            <p:ph idx="2" type="pic"/>
          </p:nvPr>
        </p:nvSpPr>
        <p:spPr>
          <a:xfrm>
            <a:off x="7823153" y="1731963"/>
            <a:ext cx="3117900" cy="1697100"/>
          </a:xfrm>
          <a:prstGeom prst="rect">
            <a:avLst/>
          </a:prstGeom>
          <a:noFill/>
          <a:ln>
            <a:noFill/>
          </a:ln>
        </p:spPr>
      </p:sp>
      <p:sp>
        <p:nvSpPr>
          <p:cNvPr id="886" name="Google Shape;886;g1062f10094e_0_283"/>
          <p:cNvSpPr txBox="1"/>
          <p:nvPr/>
        </p:nvSpPr>
        <p:spPr>
          <a:xfrm>
            <a:off x="772483" y="1104925"/>
            <a:ext cx="67380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C00000"/>
                </a:solidFill>
              </a:rPr>
              <a:t>Làm việc với app html và css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7" name="Google Shape;887;g1062f10094e_0_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96763"/>
            <a:ext cx="7991476" cy="2261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g1062f10094e_0_2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0438" y="1437513"/>
            <a:ext cx="3743325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g1062f10094e_0_283"/>
          <p:cNvSpPr txBox="1"/>
          <p:nvPr/>
        </p:nvSpPr>
        <p:spPr>
          <a:xfrm>
            <a:off x="301400" y="1595700"/>
            <a:ext cx="63753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A6A6A6"/>
                </a:solidFill>
              </a:rPr>
              <a:t>Trong app html ta sử dụng:</a:t>
            </a:r>
            <a:endParaRPr sz="2400">
              <a:solidFill>
                <a:srgbClr val="A6A6A6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400"/>
              <a:buChar char="●"/>
            </a:pPr>
            <a:r>
              <a:rPr lang="en-US" sz="2400">
                <a:solidFill>
                  <a:srgbClr val="A6A6A6"/>
                </a:solidFill>
              </a:rPr>
              <a:t>Button material và phương thức click để chạy hàm hiện lên dialog trong file ts.</a:t>
            </a:r>
            <a:endParaRPr sz="2400">
              <a:solidFill>
                <a:srgbClr val="A6A6A6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400"/>
              <a:buChar char="●"/>
            </a:pPr>
            <a:r>
              <a:rPr lang="en-US" sz="2400">
                <a:solidFill>
                  <a:srgbClr val="A6A6A6"/>
                </a:solidFill>
              </a:rPr>
              <a:t>Ta gọi books list để có thể hiện lên ds author và title trong firebase.</a:t>
            </a:r>
            <a:endParaRPr sz="2400">
              <a:solidFill>
                <a:srgbClr val="A6A6A6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1062f10094e_0_291"/>
          <p:cNvSpPr txBox="1"/>
          <p:nvPr/>
        </p:nvSpPr>
        <p:spPr>
          <a:xfrm>
            <a:off x="772476" y="1104925"/>
            <a:ext cx="36315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ct val="100000"/>
              <a:buFont typeface="Arial"/>
              <a:buNone/>
            </a:pPr>
            <a:r>
              <a:rPr b="1" lang="en-US" sz="3600">
                <a:solidFill>
                  <a:srgbClr val="548135"/>
                </a:solidFill>
              </a:rPr>
              <a:t>Làm việc với file app 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5" name="Google Shape;895;g1062f10094e_0_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1050" y="1731925"/>
            <a:ext cx="5023625" cy="151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g1062f10094e_0_2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399" y="3165600"/>
            <a:ext cx="5290450" cy="2735150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g1062f10094e_0_291"/>
          <p:cNvSpPr txBox="1"/>
          <p:nvPr/>
        </p:nvSpPr>
        <p:spPr>
          <a:xfrm>
            <a:off x="301400" y="1595700"/>
            <a:ext cx="6375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400"/>
              <a:buChar char="●"/>
            </a:pPr>
            <a:r>
              <a:rPr lang="en-US" sz="2400">
                <a:solidFill>
                  <a:srgbClr val="A6A6A6"/>
                </a:solidFill>
              </a:rPr>
              <a:t>Import các components cần thiết</a:t>
            </a:r>
            <a:endParaRPr sz="2400">
              <a:solidFill>
                <a:srgbClr val="A6A6A6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400"/>
              <a:buChar char="●"/>
            </a:pPr>
            <a:r>
              <a:rPr lang="en-US" sz="2400">
                <a:solidFill>
                  <a:srgbClr val="A6A6A6"/>
                </a:solidFill>
              </a:rPr>
              <a:t>Sử dụng dialog để mở box nhập dữ liệu</a:t>
            </a:r>
            <a:endParaRPr sz="2400">
              <a:solidFill>
                <a:srgbClr val="A6A6A6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400"/>
              <a:buChar char="●"/>
            </a:pPr>
            <a:r>
              <a:rPr lang="en-US" sz="2400">
                <a:solidFill>
                  <a:srgbClr val="A6A6A6"/>
                </a:solidFill>
              </a:rPr>
              <a:t>Sau khi dialog đóng thì sẽ tạo dữ liệu có từ dialog vào firebase.</a:t>
            </a:r>
            <a:endParaRPr sz="2400">
              <a:solidFill>
                <a:srgbClr val="A6A6A6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062f10094e_0_298"/>
          <p:cNvSpPr txBox="1"/>
          <p:nvPr/>
        </p:nvSpPr>
        <p:spPr>
          <a:xfrm>
            <a:off x="772479" y="1104925"/>
            <a:ext cx="49380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9E15"/>
              </a:buClr>
              <a:buSzPct val="100000"/>
              <a:buFont typeface="Arial"/>
              <a:buNone/>
            </a:pPr>
            <a:r>
              <a:rPr b="1" lang="en-US" sz="3600">
                <a:solidFill>
                  <a:srgbClr val="FB9E15"/>
                </a:solidFill>
              </a:rPr>
              <a:t>Trong books list components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3" name="Google Shape;903;g1062f10094e_0_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06874"/>
            <a:ext cx="7517374" cy="285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g1062f10094e_0_2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1525" y="1731925"/>
            <a:ext cx="3295650" cy="1571625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g1062f10094e_0_298"/>
          <p:cNvSpPr txBox="1"/>
          <p:nvPr/>
        </p:nvSpPr>
        <p:spPr>
          <a:xfrm>
            <a:off x="301400" y="1595700"/>
            <a:ext cx="63753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400"/>
              <a:buChar char="●"/>
            </a:pPr>
            <a:r>
              <a:rPr lang="en-US" sz="2400">
                <a:solidFill>
                  <a:srgbClr val="A6A6A6"/>
                </a:solidFill>
              </a:rPr>
              <a:t>Sử dụng phương thức for mà angular cung cấp và render title và author thành dạng list.</a:t>
            </a:r>
            <a:endParaRPr sz="2400">
              <a:solidFill>
                <a:srgbClr val="A6A6A6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400"/>
              <a:buChar char="●"/>
            </a:pPr>
            <a:r>
              <a:rPr lang="en-US" sz="2400">
                <a:solidFill>
                  <a:srgbClr val="A6A6A6"/>
                </a:solidFill>
              </a:rPr>
              <a:t>Cho là books lấy từ firebase là một phương thức bất đồng bộ nên ta phải dùng async.</a:t>
            </a:r>
            <a:endParaRPr sz="2400">
              <a:solidFill>
                <a:srgbClr val="A6A6A6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1062f10094e_0_305"/>
          <p:cNvSpPr/>
          <p:nvPr>
            <p:ph idx="2" type="pic"/>
          </p:nvPr>
        </p:nvSpPr>
        <p:spPr>
          <a:xfrm>
            <a:off x="7823153" y="1731963"/>
            <a:ext cx="3117900" cy="1697100"/>
          </a:xfrm>
          <a:prstGeom prst="rect">
            <a:avLst/>
          </a:prstGeom>
          <a:noFill/>
          <a:ln>
            <a:noFill/>
          </a:ln>
        </p:spPr>
      </p:sp>
      <p:sp>
        <p:nvSpPr>
          <p:cNvPr id="911" name="Google Shape;911;g1062f10094e_0_305"/>
          <p:cNvSpPr txBox="1"/>
          <p:nvPr/>
        </p:nvSpPr>
        <p:spPr>
          <a:xfrm>
            <a:off x="772478" y="1104925"/>
            <a:ext cx="45897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9E15"/>
              </a:buClr>
              <a:buSzPct val="100000"/>
              <a:buFont typeface="Arial"/>
              <a:buNone/>
            </a:pPr>
            <a:r>
              <a:rPr b="1" lang="en-US" sz="3600">
                <a:solidFill>
                  <a:srgbClr val="FB9E15"/>
                </a:solidFill>
              </a:rPr>
              <a:t>Trong books list components ts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9E15"/>
              </a:buClr>
              <a:buSzPct val="100000"/>
              <a:buFont typeface="Arial"/>
              <a:buNone/>
            </a:pPr>
            <a:r>
              <a:t/>
            </a:r>
            <a:endParaRPr b="1" sz="3600">
              <a:solidFill>
                <a:srgbClr val="FB9E15"/>
              </a:solidFill>
            </a:endParaRPr>
          </a:p>
        </p:txBody>
      </p:sp>
      <p:sp>
        <p:nvSpPr>
          <p:cNvPr id="912" name="Google Shape;912;g1062f10094e_0_305"/>
          <p:cNvSpPr txBox="1"/>
          <p:nvPr/>
        </p:nvSpPr>
        <p:spPr>
          <a:xfrm>
            <a:off x="301400" y="1595700"/>
            <a:ext cx="50607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400"/>
              <a:buChar char="●"/>
            </a:pPr>
            <a:r>
              <a:rPr lang="en-US" sz="2400">
                <a:solidFill>
                  <a:srgbClr val="A6A6A6"/>
                </a:solidFill>
              </a:rPr>
              <a:t>Import firestore và sử dụng nó.</a:t>
            </a:r>
            <a:endParaRPr sz="2400">
              <a:solidFill>
                <a:srgbClr val="A6A6A6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400"/>
              <a:buChar char="●"/>
            </a:pPr>
            <a:r>
              <a:rPr lang="en-US" sz="2400">
                <a:solidFill>
                  <a:srgbClr val="A6A6A6"/>
                </a:solidFill>
              </a:rPr>
              <a:t>Khởi tạo biến books là một Observable.</a:t>
            </a:r>
            <a:endParaRPr sz="2400">
              <a:solidFill>
                <a:srgbClr val="A6A6A6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400"/>
              <a:buChar char="●"/>
            </a:pPr>
            <a:r>
              <a:rPr lang="en-US" sz="2400">
                <a:solidFill>
                  <a:srgbClr val="A6A6A6"/>
                </a:solidFill>
              </a:rPr>
              <a:t>Đặt nó là dữ liệu lấy về từ firestore để có thể sử dụng phương thức bất đồng bộ. </a:t>
            </a:r>
            <a:endParaRPr sz="2400">
              <a:solidFill>
                <a:srgbClr val="A6A6A6"/>
              </a:solidFill>
            </a:endParaRPr>
          </a:p>
        </p:txBody>
      </p:sp>
      <p:pic>
        <p:nvPicPr>
          <p:cNvPr id="913" name="Google Shape;913;g1062f10094e_0_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5200" y="1316100"/>
            <a:ext cx="6126793" cy="338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1062f10094e_0_312"/>
          <p:cNvSpPr/>
          <p:nvPr>
            <p:ph idx="2" type="pic"/>
          </p:nvPr>
        </p:nvSpPr>
        <p:spPr>
          <a:xfrm>
            <a:off x="7823153" y="1731963"/>
            <a:ext cx="3117900" cy="1697100"/>
          </a:xfrm>
          <a:prstGeom prst="rect">
            <a:avLst/>
          </a:prstGeom>
          <a:noFill/>
          <a:ln>
            <a:noFill/>
          </a:ln>
        </p:spPr>
      </p:sp>
      <p:sp>
        <p:nvSpPr>
          <p:cNvPr id="919" name="Google Shape;919;g1062f10094e_0_312"/>
          <p:cNvSpPr txBox="1"/>
          <p:nvPr/>
        </p:nvSpPr>
        <p:spPr>
          <a:xfrm>
            <a:off x="772483" y="1104925"/>
            <a:ext cx="67761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2F5496"/>
                </a:solidFill>
              </a:rPr>
              <a:t>Books dialog html/css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0" name="Google Shape;920;g1062f10094e_0_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00475"/>
            <a:ext cx="4793005" cy="305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g1062f10094e_0_3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2999" y="3800478"/>
            <a:ext cx="5879866" cy="30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g1062f10094e_0_312"/>
          <p:cNvSpPr txBox="1"/>
          <p:nvPr/>
        </p:nvSpPr>
        <p:spPr>
          <a:xfrm>
            <a:off x="0" y="1595700"/>
            <a:ext cx="75486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400"/>
              <a:buChar char="●"/>
            </a:pPr>
            <a:r>
              <a:rPr lang="en-US" sz="2400">
                <a:solidFill>
                  <a:srgbClr val="A6A6A6"/>
                </a:solidFill>
              </a:rPr>
              <a:t>Sử dụng form với material input title, author để cho luồng dữ liệu 2 chiều kết nối.</a:t>
            </a:r>
            <a:endParaRPr sz="2400">
              <a:solidFill>
                <a:srgbClr val="A6A6A6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400"/>
              <a:buChar char="●"/>
            </a:pPr>
            <a:r>
              <a:rPr lang="en-US" sz="2400">
                <a:solidFill>
                  <a:srgbClr val="A6A6A6"/>
                </a:solidFill>
              </a:rPr>
              <a:t>Button nhận vào phương thức của material dialog khi đóng sẽ nhận data newbook sẽ đẩy vào firestore.</a:t>
            </a:r>
            <a:endParaRPr sz="2400">
              <a:solidFill>
                <a:srgbClr val="A6A6A6"/>
              </a:solidFill>
            </a:endParaRPr>
          </a:p>
        </p:txBody>
      </p:sp>
      <p:pic>
        <p:nvPicPr>
          <p:cNvPr id="923" name="Google Shape;923;g1062f10094e_0_3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8525" y="1142988"/>
            <a:ext cx="3667125" cy="2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1062f10094e_0_321"/>
          <p:cNvSpPr txBox="1"/>
          <p:nvPr/>
        </p:nvSpPr>
        <p:spPr>
          <a:xfrm>
            <a:off x="772468" y="1104918"/>
            <a:ext cx="30723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None/>
            </a:pPr>
            <a:r>
              <a:rPr b="1" lang="en-US" sz="3600">
                <a:solidFill>
                  <a:srgbClr val="C00000"/>
                </a:solidFill>
              </a:rPr>
              <a:t>Book dialog 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9" name="Google Shape;929;g1062f10094e_0_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8975" y="1104925"/>
            <a:ext cx="5563025" cy="3062501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g1062f10094e_0_321"/>
          <p:cNvSpPr txBox="1"/>
          <p:nvPr/>
        </p:nvSpPr>
        <p:spPr>
          <a:xfrm>
            <a:off x="301400" y="1595700"/>
            <a:ext cx="50607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400"/>
              <a:buChar char="●"/>
            </a:pPr>
            <a:r>
              <a:rPr lang="en-US" sz="2400">
                <a:solidFill>
                  <a:srgbClr val="A6A6A6"/>
                </a:solidFill>
              </a:rPr>
              <a:t>Khởi tạo dialogRef để sử dụng phương thức đóng.</a:t>
            </a:r>
            <a:endParaRPr sz="2400">
              <a:solidFill>
                <a:srgbClr val="A6A6A6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400"/>
              <a:buChar char="●"/>
            </a:pPr>
            <a:r>
              <a:rPr lang="en-US" sz="2400">
                <a:solidFill>
                  <a:srgbClr val="A6A6A6"/>
                </a:solidFill>
              </a:rPr>
              <a:t>Khởi tạo biến newBook với dữ liệu nhập là title và author.</a:t>
            </a:r>
            <a:endParaRPr sz="2400">
              <a:solidFill>
                <a:srgbClr val="A6A6A6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400"/>
              <a:buChar char="●"/>
            </a:pPr>
            <a:r>
              <a:rPr lang="en-US" sz="2400">
                <a:solidFill>
                  <a:srgbClr val="A6A6A6"/>
                </a:solidFill>
              </a:rPr>
              <a:t>Hàm onNoClick để chạy phương thức của dialog là đóng.</a:t>
            </a:r>
            <a:endParaRPr sz="2400">
              <a:solidFill>
                <a:srgbClr val="A6A6A6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3"/>
          <p:cNvSpPr txBox="1"/>
          <p:nvPr/>
        </p:nvSpPr>
        <p:spPr>
          <a:xfrm>
            <a:off x="3824323" y="3931669"/>
            <a:ext cx="500535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757070"/>
                </a:solidFill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13"/>
          <p:cNvSpPr txBox="1"/>
          <p:nvPr/>
        </p:nvSpPr>
        <p:spPr>
          <a:xfrm>
            <a:off x="1929589" y="2767281"/>
            <a:ext cx="1452641" cy="1323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-US" sz="8000" u="none" cap="none" strike="noStrike">
                <a:solidFill>
                  <a:srgbClr val="E20000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8000" u="none" cap="none" strike="noStrike">
              <a:solidFill>
                <a:srgbClr val="E2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13"/>
          <p:cNvSpPr/>
          <p:nvPr/>
        </p:nvSpPr>
        <p:spPr>
          <a:xfrm>
            <a:off x="3824324" y="3075057"/>
            <a:ext cx="669127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0000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E2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Thành phẩm.</a:t>
            </a:r>
            <a:endParaRPr b="1" i="0" sz="4000" u="none" cap="none" strike="noStrike">
              <a:solidFill>
                <a:srgbClr val="E2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med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4"/>
          <p:cNvSpPr txBox="1"/>
          <p:nvPr/>
        </p:nvSpPr>
        <p:spPr>
          <a:xfrm>
            <a:off x="1506799" y="3064920"/>
            <a:ext cx="2602109" cy="915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FFFFFF"/>
                </a:solidFill>
              </a:rPr>
              <a:t>Trang web</a:t>
            </a:r>
            <a:endParaRPr b="1" i="0" sz="3600" u="none" cap="none" strike="noStrike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14"/>
          <p:cNvSpPr/>
          <p:nvPr/>
        </p:nvSpPr>
        <p:spPr>
          <a:xfrm>
            <a:off x="2442094" y="2142997"/>
            <a:ext cx="731520" cy="731520"/>
          </a:xfrm>
          <a:custGeom>
            <a:rect b="b" l="l" r="r" t="t"/>
            <a:pathLst>
              <a:path extrusionOk="0" h="18118" w="19326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14"/>
          <p:cNvSpPr/>
          <p:nvPr/>
        </p:nvSpPr>
        <p:spPr>
          <a:xfrm>
            <a:off x="510452" y="2769116"/>
            <a:ext cx="457200" cy="457200"/>
          </a:xfrm>
          <a:custGeom>
            <a:rect b="b" l="l" r="r" t="t"/>
            <a:pathLst>
              <a:path extrusionOk="0" h="19326" w="19516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5" name="Google Shape;945;p14"/>
          <p:cNvGrpSpPr/>
          <p:nvPr/>
        </p:nvGrpSpPr>
        <p:grpSpPr>
          <a:xfrm>
            <a:off x="510452" y="3657986"/>
            <a:ext cx="457200" cy="457200"/>
            <a:chOff x="1487200" y="2021475"/>
            <a:chExt cx="483125" cy="483150"/>
          </a:xfrm>
        </p:grpSpPr>
        <p:sp>
          <p:nvSpPr>
            <p:cNvPr id="946" name="Google Shape;946;p14"/>
            <p:cNvSpPr/>
            <p:nvPr/>
          </p:nvSpPr>
          <p:spPr>
            <a:xfrm>
              <a:off x="1487200" y="2021475"/>
              <a:ext cx="483125" cy="483150"/>
            </a:xfrm>
            <a:custGeom>
              <a:rect b="b" l="l" r="r" t="t"/>
              <a:pathLst>
                <a:path extrusionOk="0" h="19326" w="19325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14"/>
            <p:cNvSpPr/>
            <p:nvPr/>
          </p:nvSpPr>
          <p:spPr>
            <a:xfrm>
              <a:off x="1573100" y="2078100"/>
              <a:ext cx="84875" cy="284000"/>
            </a:xfrm>
            <a:custGeom>
              <a:rect b="b" l="l" r="r" t="t"/>
              <a:pathLst>
                <a:path extrusionOk="0" h="11360" w="3395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14"/>
            <p:cNvSpPr/>
            <p:nvPr/>
          </p:nvSpPr>
          <p:spPr>
            <a:xfrm>
              <a:off x="1686325" y="2078100"/>
              <a:ext cx="84875" cy="284000"/>
            </a:xfrm>
            <a:custGeom>
              <a:rect b="b" l="l" r="r" t="t"/>
              <a:pathLst>
                <a:path extrusionOk="0" h="11360" w="3395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14"/>
            <p:cNvSpPr/>
            <p:nvPr/>
          </p:nvSpPr>
          <p:spPr>
            <a:xfrm>
              <a:off x="1799550" y="2078100"/>
              <a:ext cx="84875" cy="284000"/>
            </a:xfrm>
            <a:custGeom>
              <a:rect b="b" l="l" r="r" t="t"/>
              <a:pathLst>
                <a:path extrusionOk="0" h="11360" w="3395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0" name="Google Shape;950;p14"/>
          <p:cNvGrpSpPr/>
          <p:nvPr/>
        </p:nvGrpSpPr>
        <p:grpSpPr>
          <a:xfrm>
            <a:off x="513874" y="1828800"/>
            <a:ext cx="457200" cy="457200"/>
            <a:chOff x="5053900" y="2021500"/>
            <a:chExt cx="483750" cy="483125"/>
          </a:xfrm>
        </p:grpSpPr>
        <p:sp>
          <p:nvSpPr>
            <p:cNvPr id="951" name="Google Shape;951;p14"/>
            <p:cNvSpPr/>
            <p:nvPr/>
          </p:nvSpPr>
          <p:spPr>
            <a:xfrm>
              <a:off x="5281350" y="2078100"/>
              <a:ext cx="127375" cy="127350"/>
            </a:xfrm>
            <a:custGeom>
              <a:rect b="b" l="l" r="r" t="t"/>
              <a:pathLst>
                <a:path extrusionOk="0" h="5094" w="5095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14"/>
            <p:cNvSpPr/>
            <p:nvPr/>
          </p:nvSpPr>
          <p:spPr>
            <a:xfrm>
              <a:off x="5118000" y="2021500"/>
              <a:ext cx="368700" cy="483125"/>
            </a:xfrm>
            <a:custGeom>
              <a:rect b="b" l="l" r="r" t="t"/>
              <a:pathLst>
                <a:path extrusionOk="0" h="19325" w="14748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14"/>
            <p:cNvSpPr/>
            <p:nvPr/>
          </p:nvSpPr>
          <p:spPr>
            <a:xfrm>
              <a:off x="50539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14"/>
            <p:cNvSpPr/>
            <p:nvPr/>
          </p:nvSpPr>
          <p:spPr>
            <a:xfrm>
              <a:off x="5056850" y="2096550"/>
              <a:ext cx="50750" cy="48025"/>
            </a:xfrm>
            <a:custGeom>
              <a:rect b="b" l="l" r="r" t="t"/>
              <a:pathLst>
                <a:path extrusionOk="0" h="1921" w="203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14"/>
            <p:cNvSpPr/>
            <p:nvPr/>
          </p:nvSpPr>
          <p:spPr>
            <a:xfrm>
              <a:off x="5056400" y="2266400"/>
              <a:ext cx="51200" cy="48350"/>
            </a:xfrm>
            <a:custGeom>
              <a:rect b="b" l="l" r="r" t="t"/>
              <a:pathLst>
                <a:path extrusionOk="0" h="1934" w="2048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14"/>
            <p:cNvSpPr/>
            <p:nvPr/>
          </p:nvSpPr>
          <p:spPr>
            <a:xfrm>
              <a:off x="54804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14"/>
            <p:cNvSpPr/>
            <p:nvPr/>
          </p:nvSpPr>
          <p:spPr>
            <a:xfrm>
              <a:off x="5479800" y="209655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14"/>
            <p:cNvSpPr/>
            <p:nvPr/>
          </p:nvSpPr>
          <p:spPr>
            <a:xfrm>
              <a:off x="5483350" y="226640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59" name="Google Shape;9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4550" y="2479681"/>
            <a:ext cx="3973187" cy="437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5"/>
          <p:cNvSpPr/>
          <p:nvPr>
            <p:ph idx="2" type="pic"/>
          </p:nvPr>
        </p:nvSpPr>
        <p:spPr>
          <a:xfrm>
            <a:off x="6450013" y="2479675"/>
            <a:ext cx="4814887" cy="2841625"/>
          </a:xfrm>
          <a:prstGeom prst="rect">
            <a:avLst/>
          </a:prstGeom>
          <a:noFill/>
          <a:ln>
            <a:noFill/>
          </a:ln>
        </p:spPr>
      </p:sp>
      <p:sp>
        <p:nvSpPr>
          <p:cNvPr id="965" name="Google Shape;965;p15"/>
          <p:cNvSpPr txBox="1"/>
          <p:nvPr>
            <p:ph idx="4294967295" type="title"/>
          </p:nvPr>
        </p:nvSpPr>
        <p:spPr>
          <a:xfrm>
            <a:off x="1827983" y="2991006"/>
            <a:ext cx="2146188" cy="915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1400">
                <a:solidFill>
                  <a:srgbClr val="FFFFFF"/>
                </a:solidFill>
              </a:rPr>
              <a:t>Dialog box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15"/>
          <p:cNvSpPr/>
          <p:nvPr/>
        </p:nvSpPr>
        <p:spPr>
          <a:xfrm>
            <a:off x="495300" y="914400"/>
            <a:ext cx="457200" cy="457200"/>
          </a:xfrm>
          <a:custGeom>
            <a:rect b="b" l="l" r="r" t="t"/>
            <a:pathLst>
              <a:path extrusionOk="0" h="18118" w="19326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7" name="Google Shape;967;p15"/>
          <p:cNvGrpSpPr/>
          <p:nvPr/>
        </p:nvGrpSpPr>
        <p:grpSpPr>
          <a:xfrm>
            <a:off x="2535300" y="2123255"/>
            <a:ext cx="731527" cy="731500"/>
            <a:chOff x="5053900" y="2021500"/>
            <a:chExt cx="483750" cy="483125"/>
          </a:xfrm>
        </p:grpSpPr>
        <p:sp>
          <p:nvSpPr>
            <p:cNvPr id="968" name="Google Shape;968;p15"/>
            <p:cNvSpPr/>
            <p:nvPr/>
          </p:nvSpPr>
          <p:spPr>
            <a:xfrm>
              <a:off x="5281350" y="2078100"/>
              <a:ext cx="127375" cy="127350"/>
            </a:xfrm>
            <a:custGeom>
              <a:rect b="b" l="l" r="r" t="t"/>
              <a:pathLst>
                <a:path extrusionOk="0" h="5094" w="5095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15"/>
            <p:cNvSpPr/>
            <p:nvPr/>
          </p:nvSpPr>
          <p:spPr>
            <a:xfrm>
              <a:off x="5118000" y="2021500"/>
              <a:ext cx="368700" cy="483125"/>
            </a:xfrm>
            <a:custGeom>
              <a:rect b="b" l="l" r="r" t="t"/>
              <a:pathLst>
                <a:path extrusionOk="0" h="19325" w="14748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15"/>
            <p:cNvSpPr/>
            <p:nvPr/>
          </p:nvSpPr>
          <p:spPr>
            <a:xfrm>
              <a:off x="50539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15"/>
            <p:cNvSpPr/>
            <p:nvPr/>
          </p:nvSpPr>
          <p:spPr>
            <a:xfrm>
              <a:off x="5056850" y="2096550"/>
              <a:ext cx="50750" cy="48025"/>
            </a:xfrm>
            <a:custGeom>
              <a:rect b="b" l="l" r="r" t="t"/>
              <a:pathLst>
                <a:path extrusionOk="0" h="1921" w="203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5"/>
            <p:cNvSpPr/>
            <p:nvPr/>
          </p:nvSpPr>
          <p:spPr>
            <a:xfrm>
              <a:off x="5056400" y="2266400"/>
              <a:ext cx="51200" cy="48350"/>
            </a:xfrm>
            <a:custGeom>
              <a:rect b="b" l="l" r="r" t="t"/>
              <a:pathLst>
                <a:path extrusionOk="0" h="1934" w="2048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15"/>
            <p:cNvSpPr/>
            <p:nvPr/>
          </p:nvSpPr>
          <p:spPr>
            <a:xfrm>
              <a:off x="54804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15"/>
            <p:cNvSpPr/>
            <p:nvPr/>
          </p:nvSpPr>
          <p:spPr>
            <a:xfrm>
              <a:off x="5479800" y="209655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15"/>
            <p:cNvSpPr/>
            <p:nvPr/>
          </p:nvSpPr>
          <p:spPr>
            <a:xfrm>
              <a:off x="5483350" y="226640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6" name="Google Shape;976;p15"/>
          <p:cNvSpPr/>
          <p:nvPr/>
        </p:nvSpPr>
        <p:spPr>
          <a:xfrm>
            <a:off x="510452" y="2769116"/>
            <a:ext cx="457200" cy="457200"/>
          </a:xfrm>
          <a:custGeom>
            <a:rect b="b" l="l" r="r" t="t"/>
            <a:pathLst>
              <a:path extrusionOk="0" h="19326" w="19516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7" name="Google Shape;977;p15"/>
          <p:cNvGrpSpPr/>
          <p:nvPr/>
        </p:nvGrpSpPr>
        <p:grpSpPr>
          <a:xfrm>
            <a:off x="510452" y="3657986"/>
            <a:ext cx="457200" cy="457200"/>
            <a:chOff x="1487200" y="2021475"/>
            <a:chExt cx="483125" cy="483150"/>
          </a:xfrm>
        </p:grpSpPr>
        <p:sp>
          <p:nvSpPr>
            <p:cNvPr id="978" name="Google Shape;978;p15"/>
            <p:cNvSpPr/>
            <p:nvPr/>
          </p:nvSpPr>
          <p:spPr>
            <a:xfrm>
              <a:off x="1487200" y="2021475"/>
              <a:ext cx="483125" cy="483150"/>
            </a:xfrm>
            <a:custGeom>
              <a:rect b="b" l="l" r="r" t="t"/>
              <a:pathLst>
                <a:path extrusionOk="0" h="19326" w="19325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15"/>
            <p:cNvSpPr/>
            <p:nvPr/>
          </p:nvSpPr>
          <p:spPr>
            <a:xfrm>
              <a:off x="1573100" y="2078100"/>
              <a:ext cx="84875" cy="284000"/>
            </a:xfrm>
            <a:custGeom>
              <a:rect b="b" l="l" r="r" t="t"/>
              <a:pathLst>
                <a:path extrusionOk="0" h="11360" w="3395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15"/>
            <p:cNvSpPr/>
            <p:nvPr/>
          </p:nvSpPr>
          <p:spPr>
            <a:xfrm>
              <a:off x="1686325" y="2078100"/>
              <a:ext cx="84875" cy="284000"/>
            </a:xfrm>
            <a:custGeom>
              <a:rect b="b" l="l" r="r" t="t"/>
              <a:pathLst>
                <a:path extrusionOk="0" h="11360" w="3395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15"/>
            <p:cNvSpPr/>
            <p:nvPr/>
          </p:nvSpPr>
          <p:spPr>
            <a:xfrm>
              <a:off x="1799550" y="2078100"/>
              <a:ext cx="84875" cy="284000"/>
            </a:xfrm>
            <a:custGeom>
              <a:rect b="b" l="l" r="r" t="t"/>
              <a:pathLst>
                <a:path extrusionOk="0" h="11360" w="3395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82" name="Google Shape;9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5900" y="2454000"/>
            <a:ext cx="7132876" cy="419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7" name="Google Shape;987;p16"/>
          <p:cNvGrpSpPr/>
          <p:nvPr/>
        </p:nvGrpSpPr>
        <p:grpSpPr>
          <a:xfrm>
            <a:off x="513874" y="1828800"/>
            <a:ext cx="457200" cy="457200"/>
            <a:chOff x="5053900" y="2021500"/>
            <a:chExt cx="483750" cy="483125"/>
          </a:xfrm>
        </p:grpSpPr>
        <p:sp>
          <p:nvSpPr>
            <p:cNvPr id="988" name="Google Shape;988;p16"/>
            <p:cNvSpPr/>
            <p:nvPr/>
          </p:nvSpPr>
          <p:spPr>
            <a:xfrm>
              <a:off x="5281350" y="2078100"/>
              <a:ext cx="127375" cy="127350"/>
            </a:xfrm>
            <a:custGeom>
              <a:rect b="b" l="l" r="r" t="t"/>
              <a:pathLst>
                <a:path extrusionOk="0" h="5094" w="5095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16"/>
            <p:cNvSpPr/>
            <p:nvPr/>
          </p:nvSpPr>
          <p:spPr>
            <a:xfrm>
              <a:off x="5118000" y="2021500"/>
              <a:ext cx="368700" cy="483125"/>
            </a:xfrm>
            <a:custGeom>
              <a:rect b="b" l="l" r="r" t="t"/>
              <a:pathLst>
                <a:path extrusionOk="0" h="19325" w="14748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16"/>
            <p:cNvSpPr/>
            <p:nvPr/>
          </p:nvSpPr>
          <p:spPr>
            <a:xfrm>
              <a:off x="50539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16"/>
            <p:cNvSpPr/>
            <p:nvPr/>
          </p:nvSpPr>
          <p:spPr>
            <a:xfrm>
              <a:off x="5056850" y="2096550"/>
              <a:ext cx="50750" cy="48025"/>
            </a:xfrm>
            <a:custGeom>
              <a:rect b="b" l="l" r="r" t="t"/>
              <a:pathLst>
                <a:path extrusionOk="0" h="1921" w="203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16"/>
            <p:cNvSpPr/>
            <p:nvPr/>
          </p:nvSpPr>
          <p:spPr>
            <a:xfrm>
              <a:off x="5056400" y="2266400"/>
              <a:ext cx="51200" cy="48350"/>
            </a:xfrm>
            <a:custGeom>
              <a:rect b="b" l="l" r="r" t="t"/>
              <a:pathLst>
                <a:path extrusionOk="0" h="1934" w="2048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16"/>
            <p:cNvSpPr/>
            <p:nvPr/>
          </p:nvSpPr>
          <p:spPr>
            <a:xfrm>
              <a:off x="54804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16"/>
            <p:cNvSpPr/>
            <p:nvPr/>
          </p:nvSpPr>
          <p:spPr>
            <a:xfrm>
              <a:off x="5479800" y="209655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16"/>
            <p:cNvSpPr/>
            <p:nvPr/>
          </p:nvSpPr>
          <p:spPr>
            <a:xfrm>
              <a:off x="5483350" y="226640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6" name="Google Shape;996;p16"/>
          <p:cNvSpPr/>
          <p:nvPr/>
        </p:nvSpPr>
        <p:spPr>
          <a:xfrm>
            <a:off x="2534708" y="2113915"/>
            <a:ext cx="731520" cy="731520"/>
          </a:xfrm>
          <a:custGeom>
            <a:rect b="b" l="l" r="r" t="t"/>
            <a:pathLst>
              <a:path extrusionOk="0" h="19326" w="19516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7" name="Google Shape;997;p16"/>
          <p:cNvGrpSpPr/>
          <p:nvPr/>
        </p:nvGrpSpPr>
        <p:grpSpPr>
          <a:xfrm>
            <a:off x="509211" y="3671887"/>
            <a:ext cx="457200" cy="457200"/>
            <a:chOff x="1487200" y="2021475"/>
            <a:chExt cx="483125" cy="483150"/>
          </a:xfrm>
        </p:grpSpPr>
        <p:sp>
          <p:nvSpPr>
            <p:cNvPr id="998" name="Google Shape;998;p16"/>
            <p:cNvSpPr/>
            <p:nvPr/>
          </p:nvSpPr>
          <p:spPr>
            <a:xfrm>
              <a:off x="1487200" y="2021475"/>
              <a:ext cx="483125" cy="483150"/>
            </a:xfrm>
            <a:custGeom>
              <a:rect b="b" l="l" r="r" t="t"/>
              <a:pathLst>
                <a:path extrusionOk="0" h="19326" w="19325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16"/>
            <p:cNvSpPr/>
            <p:nvPr/>
          </p:nvSpPr>
          <p:spPr>
            <a:xfrm>
              <a:off x="1573100" y="2078100"/>
              <a:ext cx="84875" cy="284000"/>
            </a:xfrm>
            <a:custGeom>
              <a:rect b="b" l="l" r="r" t="t"/>
              <a:pathLst>
                <a:path extrusionOk="0" h="11360" w="3395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16"/>
            <p:cNvSpPr/>
            <p:nvPr/>
          </p:nvSpPr>
          <p:spPr>
            <a:xfrm>
              <a:off x="1686325" y="2078100"/>
              <a:ext cx="84875" cy="284000"/>
            </a:xfrm>
            <a:custGeom>
              <a:rect b="b" l="l" r="r" t="t"/>
              <a:pathLst>
                <a:path extrusionOk="0" h="11360" w="3395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16"/>
            <p:cNvSpPr/>
            <p:nvPr/>
          </p:nvSpPr>
          <p:spPr>
            <a:xfrm>
              <a:off x="1799550" y="2078100"/>
              <a:ext cx="84875" cy="284000"/>
            </a:xfrm>
            <a:custGeom>
              <a:rect b="b" l="l" r="r" t="t"/>
              <a:pathLst>
                <a:path extrusionOk="0" h="11360" w="3395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2" name="Google Shape;1002;p16"/>
          <p:cNvSpPr txBox="1"/>
          <p:nvPr>
            <p:ph idx="4294967295" type="title"/>
          </p:nvPr>
        </p:nvSpPr>
        <p:spPr>
          <a:xfrm>
            <a:off x="1268500" y="3023191"/>
            <a:ext cx="2915593" cy="915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1400">
                <a:solidFill>
                  <a:srgbClr val="FFFFFF"/>
                </a:solidFill>
              </a:rPr>
              <a:t>Nhập </a:t>
            </a:r>
            <a:r>
              <a:rPr lang="en-US" sz="1400">
                <a:solidFill>
                  <a:srgbClr val="FFFFFF"/>
                </a:solidFill>
              </a:rPr>
              <a:t>dữ</a:t>
            </a:r>
            <a:r>
              <a:rPr lang="en-US" sz="1400">
                <a:solidFill>
                  <a:srgbClr val="FFFFFF"/>
                </a:solidFill>
              </a:rPr>
              <a:t> liệu demo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16"/>
          <p:cNvSpPr/>
          <p:nvPr/>
        </p:nvSpPr>
        <p:spPr>
          <a:xfrm>
            <a:off x="499435" y="914400"/>
            <a:ext cx="457200" cy="457200"/>
          </a:xfrm>
          <a:custGeom>
            <a:rect b="b" l="l" r="r" t="t"/>
            <a:pathLst>
              <a:path extrusionOk="0" h="18118" w="19326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4" name="Google Shape;100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6284" y="2479687"/>
            <a:ext cx="4966946" cy="2614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53223" y="3671898"/>
            <a:ext cx="2738775" cy="315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"/>
          <p:cNvSpPr txBox="1"/>
          <p:nvPr/>
        </p:nvSpPr>
        <p:spPr>
          <a:xfrm>
            <a:off x="3824323" y="3931669"/>
            <a:ext cx="500535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757070"/>
                </a:solidFill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5"/>
          <p:cNvSpPr txBox="1"/>
          <p:nvPr/>
        </p:nvSpPr>
        <p:spPr>
          <a:xfrm>
            <a:off x="2053426" y="2767275"/>
            <a:ext cx="14547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-US" sz="8000" u="none" cap="none" strike="noStrike">
                <a:solidFill>
                  <a:srgbClr val="2B3097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8000" u="none" cap="none" strike="noStrike">
              <a:solidFill>
                <a:srgbClr val="2B309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5"/>
          <p:cNvSpPr/>
          <p:nvPr/>
        </p:nvSpPr>
        <p:spPr>
          <a:xfrm>
            <a:off x="3824328" y="3075050"/>
            <a:ext cx="8367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3097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2B309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Giới thiệu sơ về angularjs và firebase</a:t>
            </a:r>
            <a:endParaRPr b="1" i="0" sz="4000" u="none" cap="none" strike="noStrike">
              <a:solidFill>
                <a:srgbClr val="2B3097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med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7"/>
          <p:cNvSpPr/>
          <p:nvPr/>
        </p:nvSpPr>
        <p:spPr>
          <a:xfrm>
            <a:off x="491172" y="2795153"/>
            <a:ext cx="457200" cy="457200"/>
          </a:xfrm>
          <a:custGeom>
            <a:rect b="b" l="l" r="r" t="t"/>
            <a:pathLst>
              <a:path extrusionOk="0" h="19326" w="19516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1" name="Google Shape;1011;p17"/>
          <p:cNvGrpSpPr/>
          <p:nvPr/>
        </p:nvGrpSpPr>
        <p:grpSpPr>
          <a:xfrm>
            <a:off x="2474001" y="2204586"/>
            <a:ext cx="731520" cy="731520"/>
            <a:chOff x="1487200" y="2021475"/>
            <a:chExt cx="483125" cy="483150"/>
          </a:xfrm>
        </p:grpSpPr>
        <p:sp>
          <p:nvSpPr>
            <p:cNvPr id="1012" name="Google Shape;1012;p17"/>
            <p:cNvSpPr/>
            <p:nvPr/>
          </p:nvSpPr>
          <p:spPr>
            <a:xfrm>
              <a:off x="1487200" y="2021475"/>
              <a:ext cx="483125" cy="483150"/>
            </a:xfrm>
            <a:custGeom>
              <a:rect b="b" l="l" r="r" t="t"/>
              <a:pathLst>
                <a:path extrusionOk="0" h="19326" w="19325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17"/>
            <p:cNvSpPr/>
            <p:nvPr/>
          </p:nvSpPr>
          <p:spPr>
            <a:xfrm>
              <a:off x="1573100" y="2078100"/>
              <a:ext cx="84875" cy="284000"/>
            </a:xfrm>
            <a:custGeom>
              <a:rect b="b" l="l" r="r" t="t"/>
              <a:pathLst>
                <a:path extrusionOk="0" h="11360" w="3395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17"/>
            <p:cNvSpPr/>
            <p:nvPr/>
          </p:nvSpPr>
          <p:spPr>
            <a:xfrm>
              <a:off x="1686325" y="2078100"/>
              <a:ext cx="84875" cy="284000"/>
            </a:xfrm>
            <a:custGeom>
              <a:rect b="b" l="l" r="r" t="t"/>
              <a:pathLst>
                <a:path extrusionOk="0" h="11360" w="3395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17"/>
            <p:cNvSpPr/>
            <p:nvPr/>
          </p:nvSpPr>
          <p:spPr>
            <a:xfrm>
              <a:off x="1799550" y="2078100"/>
              <a:ext cx="84875" cy="284000"/>
            </a:xfrm>
            <a:custGeom>
              <a:rect b="b" l="l" r="r" t="t"/>
              <a:pathLst>
                <a:path extrusionOk="0" h="11360" w="3395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6" name="Google Shape;1016;p17"/>
          <p:cNvSpPr txBox="1"/>
          <p:nvPr>
            <p:ph idx="4294967295" type="title"/>
          </p:nvPr>
        </p:nvSpPr>
        <p:spPr>
          <a:xfrm>
            <a:off x="2074805" y="3001420"/>
            <a:ext cx="1529913" cy="915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1400">
                <a:solidFill>
                  <a:srgbClr val="FFFFFF"/>
                </a:solidFill>
              </a:rPr>
              <a:t>Dữ liệu đã nhập vào firestore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p17"/>
          <p:cNvSpPr/>
          <p:nvPr/>
        </p:nvSpPr>
        <p:spPr>
          <a:xfrm>
            <a:off x="495300" y="914400"/>
            <a:ext cx="457200" cy="457200"/>
          </a:xfrm>
          <a:custGeom>
            <a:rect b="b" l="l" r="r" t="t"/>
            <a:pathLst>
              <a:path extrusionOk="0" h="18118" w="19326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8" name="Google Shape;1018;p17"/>
          <p:cNvGrpSpPr/>
          <p:nvPr/>
        </p:nvGrpSpPr>
        <p:grpSpPr>
          <a:xfrm>
            <a:off x="497916" y="1828800"/>
            <a:ext cx="457200" cy="457200"/>
            <a:chOff x="5053900" y="2021500"/>
            <a:chExt cx="483750" cy="483125"/>
          </a:xfrm>
        </p:grpSpPr>
        <p:sp>
          <p:nvSpPr>
            <p:cNvPr id="1019" name="Google Shape;1019;p17"/>
            <p:cNvSpPr/>
            <p:nvPr/>
          </p:nvSpPr>
          <p:spPr>
            <a:xfrm>
              <a:off x="5281350" y="2078100"/>
              <a:ext cx="127375" cy="127350"/>
            </a:xfrm>
            <a:custGeom>
              <a:rect b="b" l="l" r="r" t="t"/>
              <a:pathLst>
                <a:path extrusionOk="0" h="5094" w="5095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17"/>
            <p:cNvSpPr/>
            <p:nvPr/>
          </p:nvSpPr>
          <p:spPr>
            <a:xfrm>
              <a:off x="5118000" y="2021500"/>
              <a:ext cx="368700" cy="483125"/>
            </a:xfrm>
            <a:custGeom>
              <a:rect b="b" l="l" r="r" t="t"/>
              <a:pathLst>
                <a:path extrusionOk="0" h="19325" w="14748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17"/>
            <p:cNvSpPr/>
            <p:nvPr/>
          </p:nvSpPr>
          <p:spPr>
            <a:xfrm>
              <a:off x="50539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17"/>
            <p:cNvSpPr/>
            <p:nvPr/>
          </p:nvSpPr>
          <p:spPr>
            <a:xfrm>
              <a:off x="5056850" y="2096550"/>
              <a:ext cx="50750" cy="48025"/>
            </a:xfrm>
            <a:custGeom>
              <a:rect b="b" l="l" r="r" t="t"/>
              <a:pathLst>
                <a:path extrusionOk="0" h="1921" w="203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17"/>
            <p:cNvSpPr/>
            <p:nvPr/>
          </p:nvSpPr>
          <p:spPr>
            <a:xfrm>
              <a:off x="5056400" y="2266400"/>
              <a:ext cx="51200" cy="48350"/>
            </a:xfrm>
            <a:custGeom>
              <a:rect b="b" l="l" r="r" t="t"/>
              <a:pathLst>
                <a:path extrusionOk="0" h="1934" w="2048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17"/>
            <p:cNvSpPr/>
            <p:nvPr/>
          </p:nvSpPr>
          <p:spPr>
            <a:xfrm>
              <a:off x="54804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17"/>
            <p:cNvSpPr/>
            <p:nvPr/>
          </p:nvSpPr>
          <p:spPr>
            <a:xfrm>
              <a:off x="5479800" y="209655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17"/>
            <p:cNvSpPr/>
            <p:nvPr/>
          </p:nvSpPr>
          <p:spPr>
            <a:xfrm>
              <a:off x="5483350" y="226640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27" name="Google Shape;102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9575" y="2795149"/>
            <a:ext cx="7102425" cy="25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8"/>
          <p:cNvSpPr txBox="1"/>
          <p:nvPr/>
        </p:nvSpPr>
        <p:spPr>
          <a:xfrm>
            <a:off x="3824323" y="3931669"/>
            <a:ext cx="500535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757070"/>
                </a:solidFill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18"/>
          <p:cNvSpPr/>
          <p:nvPr/>
        </p:nvSpPr>
        <p:spPr>
          <a:xfrm>
            <a:off x="3824323" y="3075057"/>
            <a:ext cx="376301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3097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2B309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Kết luận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18"/>
          <p:cNvSpPr txBox="1"/>
          <p:nvPr/>
        </p:nvSpPr>
        <p:spPr>
          <a:xfrm>
            <a:off x="1929590" y="2767281"/>
            <a:ext cx="1422184" cy="1323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-US" sz="8000" u="none" cap="none" strike="noStrike">
                <a:solidFill>
                  <a:srgbClr val="2B3097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8000" u="none" cap="none" strike="noStrike">
              <a:solidFill>
                <a:srgbClr val="2B309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1062f10094e_0_40"/>
          <p:cNvSpPr txBox="1"/>
          <p:nvPr/>
        </p:nvSpPr>
        <p:spPr>
          <a:xfrm>
            <a:off x="772468" y="1104918"/>
            <a:ext cx="30723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9E15"/>
              </a:buClr>
              <a:buSzPct val="100000"/>
              <a:buFont typeface="Arial"/>
              <a:buNone/>
            </a:pPr>
            <a:r>
              <a:rPr b="1" lang="en-US" sz="3600">
                <a:solidFill>
                  <a:srgbClr val="FB9E15"/>
                </a:solidFill>
              </a:rPr>
              <a:t>Bài học rút được.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g1062f10094e_0_40"/>
          <p:cNvSpPr txBox="1"/>
          <p:nvPr/>
        </p:nvSpPr>
        <p:spPr>
          <a:xfrm>
            <a:off x="124425" y="1595700"/>
            <a:ext cx="73599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400"/>
              <a:buChar char="●"/>
            </a:pPr>
            <a:r>
              <a:rPr lang="en-US" sz="2400">
                <a:solidFill>
                  <a:srgbClr val="A6A6A6"/>
                </a:solidFill>
              </a:rPr>
              <a:t>Bài đã cung cấp cho ta cái nhìn tổng quan về </a:t>
            </a:r>
            <a:r>
              <a:rPr lang="en-US" sz="2400">
                <a:solidFill>
                  <a:srgbClr val="A6A6A6"/>
                </a:solidFill>
              </a:rPr>
              <a:t>Angularjs</a:t>
            </a:r>
            <a:r>
              <a:rPr lang="en-US" sz="2400">
                <a:solidFill>
                  <a:srgbClr val="A6A6A6"/>
                </a:solidFill>
              </a:rPr>
              <a:t> và firebase.</a:t>
            </a:r>
            <a:endParaRPr sz="2400">
              <a:solidFill>
                <a:srgbClr val="A6A6A6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400"/>
              <a:buChar char="●"/>
            </a:pPr>
            <a:r>
              <a:rPr lang="en-US" sz="2400">
                <a:solidFill>
                  <a:srgbClr val="A6A6A6"/>
                </a:solidFill>
              </a:rPr>
              <a:t>Về khái niệm, các tính năng cũng như ứng dụng thực tế của Angular, firebase.</a:t>
            </a:r>
            <a:endParaRPr sz="2400">
              <a:solidFill>
                <a:srgbClr val="A6A6A6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400"/>
              <a:buChar char="●"/>
            </a:pPr>
            <a:r>
              <a:rPr lang="en-US" sz="2400">
                <a:solidFill>
                  <a:srgbClr val="A6A6A6"/>
                </a:solidFill>
              </a:rPr>
              <a:t>Không phải ngẫu nhiên mà Angular, firebase lại được các lập trình viên front-end và back-end ưa chuộng bởi cấu trúc code.</a:t>
            </a:r>
            <a:endParaRPr sz="2400">
              <a:solidFill>
                <a:srgbClr val="A6A6A6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400"/>
              <a:buChar char="●"/>
            </a:pPr>
            <a:r>
              <a:rPr lang="en-US" sz="2400">
                <a:solidFill>
                  <a:srgbClr val="A6A6A6"/>
                </a:solidFill>
              </a:rPr>
              <a:t>Angular có thể liên kết dữ </a:t>
            </a:r>
            <a:r>
              <a:rPr lang="en-US" sz="2400">
                <a:solidFill>
                  <a:srgbClr val="A6A6A6"/>
                </a:solidFill>
              </a:rPr>
              <a:t>liệu</a:t>
            </a:r>
            <a:r>
              <a:rPr lang="en-US" sz="2400">
                <a:solidFill>
                  <a:srgbClr val="A6A6A6"/>
                </a:solidFill>
              </a:rPr>
              <a:t> 2 chiều và khả năng tái sử dụng code một cách linh hoạt.</a:t>
            </a:r>
            <a:endParaRPr sz="2400">
              <a:solidFill>
                <a:srgbClr val="A6A6A6"/>
              </a:solidFill>
            </a:endParaRPr>
          </a:p>
        </p:txBody>
      </p:sp>
      <p:pic>
        <p:nvPicPr>
          <p:cNvPr id="1041" name="Google Shape;1041;g1062f10094e_0_4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018" r="4018" t="0"/>
          <a:stretch/>
        </p:blipFill>
        <p:spPr>
          <a:xfrm>
            <a:off x="7823153" y="1731963"/>
            <a:ext cx="3117899" cy="169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9"/>
          <p:cNvSpPr txBox="1"/>
          <p:nvPr/>
        </p:nvSpPr>
        <p:spPr>
          <a:xfrm>
            <a:off x="2995073" y="1558448"/>
            <a:ext cx="6201853" cy="37411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8580"/>
              <a:buFont typeface="Federo"/>
              <a:buNone/>
            </a:pPr>
            <a:r>
              <a:rPr b="1" i="1" lang="en-US" sz="8580" u="none" cap="none" strike="noStrike">
                <a:solidFill>
                  <a:srgbClr val="1F3864"/>
                </a:solidFill>
                <a:latin typeface="Federo"/>
                <a:ea typeface="Federo"/>
                <a:cs typeface="Federo"/>
                <a:sym typeface="Federo"/>
              </a:rPr>
              <a:t>Thank you </a:t>
            </a:r>
            <a:br>
              <a:rPr b="1" i="0" lang="en-US" sz="4680" u="none" cap="none" strike="noStrike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6435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for</a:t>
            </a:r>
            <a:br>
              <a:rPr b="0" i="0" lang="en-US" sz="6435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6435">
                <a:solidFill>
                  <a:srgbClr val="7F7F7F"/>
                </a:solidFill>
              </a:rPr>
              <a:t>reading</a:t>
            </a:r>
            <a:endParaRPr b="0" i="0" sz="468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062f10094e_0_0"/>
          <p:cNvSpPr/>
          <p:nvPr>
            <p:ph idx="2" type="pic"/>
          </p:nvPr>
        </p:nvSpPr>
        <p:spPr>
          <a:xfrm>
            <a:off x="7823153" y="1731963"/>
            <a:ext cx="3117900" cy="1697100"/>
          </a:xfrm>
          <a:prstGeom prst="rect">
            <a:avLst/>
          </a:prstGeom>
          <a:noFill/>
          <a:ln>
            <a:noFill/>
          </a:ln>
        </p:spPr>
      </p:sp>
      <p:sp>
        <p:nvSpPr>
          <p:cNvPr id="753" name="Google Shape;753;g1062f10094e_0_0"/>
          <p:cNvSpPr txBox="1"/>
          <p:nvPr/>
        </p:nvSpPr>
        <p:spPr>
          <a:xfrm>
            <a:off x="772468" y="1104918"/>
            <a:ext cx="30723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9E15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FB9E15"/>
                </a:solidFill>
              </a:rPr>
              <a:t>Angular.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g1062f10094e_0_0"/>
          <p:cNvSpPr txBox="1"/>
          <p:nvPr/>
        </p:nvSpPr>
        <p:spPr>
          <a:xfrm>
            <a:off x="124434" y="1595700"/>
            <a:ext cx="76671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400"/>
              <a:buChar char="●"/>
            </a:pPr>
            <a:r>
              <a:rPr lang="en-US" sz="2400">
                <a:solidFill>
                  <a:srgbClr val="A6A6A6"/>
                </a:solidFill>
              </a:rPr>
              <a:t>Angular là một JavaScript framework dùng để viết giao diện web (Front-end). </a:t>
            </a:r>
            <a:endParaRPr sz="2400">
              <a:solidFill>
                <a:srgbClr val="A6A6A6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400"/>
              <a:buChar char="●"/>
            </a:pPr>
            <a:r>
              <a:rPr lang="en-US" sz="2400">
                <a:solidFill>
                  <a:srgbClr val="A6A6A6"/>
                </a:solidFill>
              </a:rPr>
              <a:t>Đây là một sản phẩm được viết bởi Misko Hevery và một người bạn của anh là Adam Abrons. </a:t>
            </a:r>
            <a:endParaRPr sz="2400">
              <a:solidFill>
                <a:srgbClr val="A6A6A6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400"/>
              <a:buChar char="●"/>
            </a:pPr>
            <a:r>
              <a:rPr lang="en-US" sz="2400">
                <a:solidFill>
                  <a:srgbClr val="A6A6A6"/>
                </a:solidFill>
              </a:rPr>
              <a:t>Sau đó, chính thức “ra mắt” vào 20/10/2010. Hiện tại, sản phẩm này đang được Google duy trì.</a:t>
            </a:r>
            <a:endParaRPr b="0" i="0" sz="2400" u="none" cap="none" strike="noStrike">
              <a:solidFill>
                <a:srgbClr val="A6A6A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5" name="Google Shape;755;g1062f10094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1525" y="1731975"/>
            <a:ext cx="3190599" cy="169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062f10094e_0_5"/>
          <p:cNvSpPr/>
          <p:nvPr>
            <p:ph idx="2" type="pic"/>
          </p:nvPr>
        </p:nvSpPr>
        <p:spPr>
          <a:xfrm>
            <a:off x="7823153" y="1731963"/>
            <a:ext cx="3117900" cy="1697100"/>
          </a:xfrm>
          <a:prstGeom prst="rect">
            <a:avLst/>
          </a:prstGeom>
          <a:noFill/>
          <a:ln>
            <a:noFill/>
          </a:ln>
        </p:spPr>
      </p:sp>
      <p:sp>
        <p:nvSpPr>
          <p:cNvPr id="761" name="Google Shape;761;g1062f10094e_0_5"/>
          <p:cNvSpPr txBox="1"/>
          <p:nvPr/>
        </p:nvSpPr>
        <p:spPr>
          <a:xfrm>
            <a:off x="772468" y="1104918"/>
            <a:ext cx="30723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ct val="100000"/>
              <a:buFont typeface="Arial"/>
              <a:buNone/>
            </a:pPr>
            <a:r>
              <a:rPr b="1" lang="en-US" sz="3600">
                <a:solidFill>
                  <a:srgbClr val="2F5496"/>
                </a:solidFill>
              </a:rPr>
              <a:t>Tính năng nổi bật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g1062f10094e_0_5"/>
          <p:cNvSpPr txBox="1"/>
          <p:nvPr/>
        </p:nvSpPr>
        <p:spPr>
          <a:xfrm>
            <a:off x="124425" y="1595700"/>
            <a:ext cx="73599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400"/>
              <a:buChar char="●"/>
            </a:pPr>
            <a:r>
              <a:rPr lang="en-US" sz="2400">
                <a:solidFill>
                  <a:srgbClr val="A6A6A6"/>
                </a:solidFill>
              </a:rPr>
              <a:t>Cơ chế Two-Way Data Binding.</a:t>
            </a:r>
            <a:endParaRPr sz="2400">
              <a:solidFill>
                <a:srgbClr val="A6A6A6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400"/>
              <a:buChar char="●"/>
            </a:pPr>
            <a:r>
              <a:rPr lang="en-US" sz="2400">
                <a:solidFill>
                  <a:srgbClr val="A6A6A6"/>
                </a:solidFill>
              </a:rPr>
              <a:t>Hỗ trợ cơ chế Routing.</a:t>
            </a:r>
            <a:endParaRPr sz="2400">
              <a:solidFill>
                <a:srgbClr val="A6A6A6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400"/>
              <a:buChar char="●"/>
            </a:pPr>
            <a:r>
              <a:rPr lang="en-US" sz="2400">
                <a:solidFill>
                  <a:srgbClr val="A6A6A6"/>
                </a:solidFill>
              </a:rPr>
              <a:t>Mở rộng HTML.</a:t>
            </a:r>
            <a:endParaRPr sz="2400">
              <a:solidFill>
                <a:srgbClr val="A6A6A6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400"/>
              <a:buChar char="●"/>
            </a:pPr>
            <a:r>
              <a:rPr lang="en-US" sz="2400">
                <a:solidFill>
                  <a:srgbClr val="A6A6A6"/>
                </a:solidFill>
              </a:rPr>
              <a:t>Thiết kế module </a:t>
            </a:r>
            <a:r>
              <a:rPr lang="en-US" sz="2400">
                <a:solidFill>
                  <a:srgbClr val="A6A6A6"/>
                </a:solidFill>
              </a:rPr>
              <a:t>hóa.</a:t>
            </a:r>
            <a:endParaRPr sz="2400">
              <a:solidFill>
                <a:srgbClr val="A6A6A6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400"/>
              <a:buChar char="●"/>
            </a:pPr>
            <a:r>
              <a:rPr lang="en-US" sz="2400">
                <a:solidFill>
                  <a:srgbClr val="A6A6A6"/>
                </a:solidFill>
              </a:rPr>
              <a:t>Hỗ trợ làm việc với hệ thống Backend.</a:t>
            </a:r>
            <a:endParaRPr sz="2400">
              <a:solidFill>
                <a:srgbClr val="A6A6A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A6A6A6"/>
              </a:solidFill>
            </a:endParaRPr>
          </a:p>
        </p:txBody>
      </p:sp>
      <p:pic>
        <p:nvPicPr>
          <p:cNvPr id="763" name="Google Shape;763;g1062f10094e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4324" y="1341875"/>
            <a:ext cx="3795550" cy="247730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g1062f10094e_0_5"/>
          <p:cNvSpPr txBox="1"/>
          <p:nvPr/>
        </p:nvSpPr>
        <p:spPr>
          <a:xfrm>
            <a:off x="772468" y="3904493"/>
            <a:ext cx="30723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2F5496"/>
                </a:solidFill>
              </a:rPr>
              <a:t>Ưu điểm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g1062f10094e_0_5"/>
          <p:cNvSpPr txBox="1"/>
          <p:nvPr/>
        </p:nvSpPr>
        <p:spPr>
          <a:xfrm>
            <a:off x="124425" y="4416675"/>
            <a:ext cx="73599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400"/>
              <a:buChar char="●"/>
            </a:pPr>
            <a:r>
              <a:rPr lang="en-US" sz="2400">
                <a:solidFill>
                  <a:srgbClr val="A6A6A6"/>
                </a:solidFill>
              </a:rPr>
              <a:t>Chỉ thị.</a:t>
            </a:r>
            <a:endParaRPr sz="2400">
              <a:solidFill>
                <a:srgbClr val="A6A6A6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400"/>
              <a:buChar char="●"/>
            </a:pPr>
            <a:r>
              <a:rPr lang="en-US" sz="2400">
                <a:solidFill>
                  <a:srgbClr val="A6A6A6"/>
                </a:solidFill>
              </a:rPr>
              <a:t>Cấu trúc Code.</a:t>
            </a:r>
            <a:endParaRPr sz="2400">
              <a:solidFill>
                <a:srgbClr val="A6A6A6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400"/>
              <a:buChar char="●"/>
            </a:pPr>
            <a:r>
              <a:rPr lang="en-US" sz="2400">
                <a:solidFill>
                  <a:srgbClr val="A6A6A6"/>
                </a:solidFill>
              </a:rPr>
              <a:t>Tương lai tươi sáng.</a:t>
            </a:r>
            <a:endParaRPr sz="2400">
              <a:solidFill>
                <a:srgbClr val="A6A6A6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400"/>
              <a:buChar char="●"/>
            </a:pPr>
            <a:r>
              <a:rPr lang="en-US" sz="2400">
                <a:solidFill>
                  <a:srgbClr val="A6A6A6"/>
                </a:solidFill>
              </a:rPr>
              <a:t>Tương thích với thiết bị di động và máy tính để bàn.</a:t>
            </a:r>
            <a:endParaRPr sz="2400">
              <a:solidFill>
                <a:srgbClr val="A6A6A6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400"/>
              <a:buChar char="●"/>
            </a:pPr>
            <a:r>
              <a:rPr lang="en-US" sz="2400">
                <a:solidFill>
                  <a:srgbClr val="A6A6A6"/>
                </a:solidFill>
              </a:rPr>
              <a:t>Cộng đồng hỗ trợ rộng lớn.</a:t>
            </a:r>
            <a:endParaRPr sz="2400">
              <a:solidFill>
                <a:srgbClr val="A6A6A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g1062f10094e_0_1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349" l="0" r="0" t="3340"/>
          <a:stretch/>
        </p:blipFill>
        <p:spPr>
          <a:xfrm>
            <a:off x="7823153" y="1731963"/>
            <a:ext cx="3117900" cy="16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g1062f10094e_0_10"/>
          <p:cNvSpPr txBox="1"/>
          <p:nvPr/>
        </p:nvSpPr>
        <p:spPr>
          <a:xfrm>
            <a:off x="772468" y="1104918"/>
            <a:ext cx="30723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C00000"/>
                </a:solidFill>
              </a:rPr>
              <a:t>Firebase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g1062f10094e_0_10"/>
          <p:cNvSpPr txBox="1"/>
          <p:nvPr/>
        </p:nvSpPr>
        <p:spPr>
          <a:xfrm>
            <a:off x="124425" y="1595700"/>
            <a:ext cx="73599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400"/>
              <a:buChar char="●"/>
            </a:pPr>
            <a:r>
              <a:rPr lang="en-US" sz="2400">
                <a:solidFill>
                  <a:srgbClr val="A6A6A6"/>
                </a:solidFill>
              </a:rPr>
              <a:t>Firebase là dịch vụ cơ sở dữ liệu hoạt động trên nền tảng đám mây – cloud. </a:t>
            </a:r>
            <a:endParaRPr sz="2400">
              <a:solidFill>
                <a:srgbClr val="A6A6A6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400"/>
              <a:buChar char="●"/>
            </a:pPr>
            <a:r>
              <a:rPr lang="en-US" sz="2400">
                <a:solidFill>
                  <a:srgbClr val="A6A6A6"/>
                </a:solidFill>
              </a:rPr>
              <a:t>Kèm theo đó là hệ thống máy chủ cực kỳ mạnh mẽ của Google. </a:t>
            </a:r>
            <a:endParaRPr sz="2400">
              <a:solidFill>
                <a:srgbClr val="A6A6A6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400"/>
              <a:buChar char="●"/>
            </a:pPr>
            <a:r>
              <a:rPr lang="en-US" sz="2400">
                <a:solidFill>
                  <a:srgbClr val="A6A6A6"/>
                </a:solidFill>
              </a:rPr>
              <a:t>Chức năng chính là giúp người dùng lập trình ứng dụng bằng cách đơn giản hóa các thao tác với cơ sở dữ liệu.</a:t>
            </a:r>
            <a:endParaRPr sz="2400">
              <a:solidFill>
                <a:srgbClr val="A6A6A6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Google Shape;777;g1062f10094e_0_1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616" l="0" r="0" t="1616"/>
          <a:stretch/>
        </p:blipFill>
        <p:spPr>
          <a:xfrm>
            <a:off x="7823153" y="1731963"/>
            <a:ext cx="3117902" cy="1697101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g1062f10094e_0_15"/>
          <p:cNvSpPr txBox="1"/>
          <p:nvPr/>
        </p:nvSpPr>
        <p:spPr>
          <a:xfrm>
            <a:off x="772481" y="1104925"/>
            <a:ext cx="55536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48135"/>
              </a:buClr>
              <a:buSzPct val="100000"/>
              <a:buFont typeface="Arial"/>
              <a:buNone/>
            </a:pPr>
            <a:r>
              <a:rPr b="1" lang="en-US" sz="3600">
                <a:solidFill>
                  <a:srgbClr val="548135"/>
                </a:solidFill>
              </a:rPr>
              <a:t>Những service nổi bật của firebase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g1062f10094e_0_15"/>
          <p:cNvSpPr txBox="1"/>
          <p:nvPr/>
        </p:nvSpPr>
        <p:spPr>
          <a:xfrm>
            <a:off x="124425" y="1595700"/>
            <a:ext cx="73599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400"/>
              <a:buChar char="●"/>
            </a:pPr>
            <a:r>
              <a:rPr lang="en-US" sz="2400">
                <a:solidFill>
                  <a:srgbClr val="A6A6A6"/>
                </a:solidFill>
              </a:rPr>
              <a:t>Firestore.</a:t>
            </a:r>
            <a:endParaRPr sz="2400">
              <a:solidFill>
                <a:srgbClr val="A6A6A6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400"/>
              <a:buChar char="●"/>
            </a:pPr>
            <a:r>
              <a:rPr lang="en-US" sz="2400">
                <a:solidFill>
                  <a:srgbClr val="A6A6A6"/>
                </a:solidFill>
              </a:rPr>
              <a:t>Firestorage.</a:t>
            </a:r>
            <a:endParaRPr sz="2400">
              <a:solidFill>
                <a:srgbClr val="A6A6A6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400"/>
              <a:buChar char="●"/>
            </a:pPr>
            <a:r>
              <a:rPr lang="en-US" sz="2400">
                <a:solidFill>
                  <a:srgbClr val="A6A6A6"/>
                </a:solidFill>
              </a:rPr>
              <a:t>Real-time Database</a:t>
            </a:r>
            <a:endParaRPr sz="2400">
              <a:solidFill>
                <a:srgbClr val="A6A6A6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400"/>
              <a:buChar char="●"/>
            </a:pPr>
            <a:r>
              <a:rPr lang="en-US" sz="2400">
                <a:solidFill>
                  <a:srgbClr val="A6A6A6"/>
                </a:solidFill>
              </a:rPr>
              <a:t>Authentication</a:t>
            </a:r>
            <a:endParaRPr sz="2400">
              <a:solidFill>
                <a:srgbClr val="A6A6A6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400"/>
              <a:buChar char="●"/>
            </a:pPr>
            <a:r>
              <a:rPr lang="en-US" sz="2400">
                <a:solidFill>
                  <a:srgbClr val="A6A6A6"/>
                </a:solidFill>
              </a:rPr>
              <a:t>Firebase cloud messaging</a:t>
            </a:r>
            <a:endParaRPr sz="2400">
              <a:solidFill>
                <a:srgbClr val="A6A6A6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400"/>
              <a:buChar char="●"/>
            </a:pPr>
            <a:r>
              <a:rPr lang="en-US" sz="2400">
                <a:solidFill>
                  <a:srgbClr val="A6A6A6"/>
                </a:solidFill>
              </a:rPr>
              <a:t>Firebase database query</a:t>
            </a:r>
            <a:endParaRPr sz="2400">
              <a:solidFill>
                <a:srgbClr val="A6A6A6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400"/>
              <a:buChar char="●"/>
            </a:pPr>
            <a:r>
              <a:rPr lang="en-US" sz="2400">
                <a:solidFill>
                  <a:srgbClr val="A6A6A6"/>
                </a:solidFill>
              </a:rPr>
              <a:t>Remote Config</a:t>
            </a:r>
            <a:endParaRPr sz="2400">
              <a:solidFill>
                <a:srgbClr val="A6A6A6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7"/>
          <p:cNvSpPr txBox="1"/>
          <p:nvPr/>
        </p:nvSpPr>
        <p:spPr>
          <a:xfrm>
            <a:off x="3824323" y="3931669"/>
            <a:ext cx="500535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757070"/>
                </a:solidFill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7"/>
          <p:cNvSpPr txBox="1"/>
          <p:nvPr/>
        </p:nvSpPr>
        <p:spPr>
          <a:xfrm>
            <a:off x="1929590" y="2767281"/>
            <a:ext cx="1386918" cy="1323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-US" sz="8000" u="none" cap="none" strike="noStrike">
                <a:solidFill>
                  <a:srgbClr val="FB9705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8000" u="none" cap="none" strike="noStrike">
              <a:solidFill>
                <a:srgbClr val="FB970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7"/>
          <p:cNvSpPr/>
          <p:nvPr/>
        </p:nvSpPr>
        <p:spPr>
          <a:xfrm>
            <a:off x="3824324" y="3075057"/>
            <a:ext cx="500839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9705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FB970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Kết nối firebase</a:t>
            </a:r>
            <a:endParaRPr b="1" i="0" sz="4000" u="none" cap="none" strike="noStrike">
              <a:solidFill>
                <a:srgbClr val="FB9705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med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8"/>
          <p:cNvSpPr/>
          <p:nvPr>
            <p:ph idx="2" type="pic"/>
          </p:nvPr>
        </p:nvSpPr>
        <p:spPr>
          <a:xfrm>
            <a:off x="7823153" y="1731963"/>
            <a:ext cx="3117847" cy="1697037"/>
          </a:xfrm>
          <a:prstGeom prst="rect">
            <a:avLst/>
          </a:prstGeom>
          <a:noFill/>
          <a:ln>
            <a:noFill/>
          </a:ln>
        </p:spPr>
      </p:sp>
      <p:sp>
        <p:nvSpPr>
          <p:cNvPr id="792" name="Google Shape;792;p8"/>
          <p:cNvSpPr txBox="1"/>
          <p:nvPr/>
        </p:nvSpPr>
        <p:spPr>
          <a:xfrm>
            <a:off x="772468" y="1104918"/>
            <a:ext cx="3072371" cy="6270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9E15"/>
              </a:buClr>
              <a:buSzPct val="100000"/>
              <a:buFont typeface="Arial"/>
              <a:buNone/>
            </a:pPr>
            <a:r>
              <a:rPr b="1" lang="en-US" sz="3600">
                <a:solidFill>
                  <a:srgbClr val="FB9E15"/>
                </a:solidFill>
              </a:rPr>
              <a:t>Khởi tạo project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3" name="Google Shape;79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25" y="2057388"/>
            <a:ext cx="5657850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425" y="2590438"/>
            <a:ext cx="72199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429" y="3766163"/>
            <a:ext cx="486727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7850" y="1077551"/>
            <a:ext cx="5308454" cy="3005912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8"/>
          <p:cNvSpPr txBox="1"/>
          <p:nvPr/>
        </p:nvSpPr>
        <p:spPr>
          <a:xfrm>
            <a:off x="124418" y="1595698"/>
            <a:ext cx="354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A6A6A6"/>
                </a:solidFill>
              </a:rPr>
              <a:t>Tạo project</a:t>
            </a:r>
            <a:endParaRPr b="0" i="0" sz="2400" u="none" cap="none" strike="noStrike">
              <a:solidFill>
                <a:srgbClr val="A6A6A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8"/>
          <p:cNvSpPr txBox="1"/>
          <p:nvPr/>
        </p:nvSpPr>
        <p:spPr>
          <a:xfrm>
            <a:off x="124418" y="3304473"/>
            <a:ext cx="354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A6A6A6"/>
                </a:solidFill>
              </a:rPr>
              <a:t>Chạy project</a:t>
            </a:r>
            <a:endParaRPr b="0" i="0" sz="2400" u="none" cap="none" strike="noStrike">
              <a:solidFill>
                <a:srgbClr val="A6A6A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2021-01-22T12:19:22Z</dcterms:created>
  <dc:creator>Nguyên Lý</dc:creator>
</cp:coreProperties>
</file>